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7772400" cx="10058400"/>
  <p:notesSz cx="6858000" cy="9144000"/>
  <p:embeddedFontLst>
    <p:embeddedFont>
      <p:font typeface="Signika"/>
      <p:regular r:id="rId14"/>
      <p:bold r:id="rId15"/>
    </p:embeddedFont>
    <p:embeddedFont>
      <p:font typeface="Lato"/>
      <p:regular r:id="rId16"/>
      <p:bold r:id="rId17"/>
      <p:italic r:id="rId18"/>
      <p:boldItalic r:id="rId19"/>
    </p:embeddedFont>
    <p:embeddedFont>
      <p:font typeface="Lato Black"/>
      <p:bold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48" orient="horz"/>
        <p:guide pos="316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Black-bold.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LatoBlack-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Signika-bold.fntdata"/><Relationship Id="rId14" Type="http://schemas.openxmlformats.org/officeDocument/2006/relationships/font" Target="fonts/Signika-regular.fntdata"/><Relationship Id="rId17" Type="http://schemas.openxmlformats.org/officeDocument/2006/relationships/font" Target="fonts/Lato-bold.fntdata"/><Relationship Id="rId16" Type="http://schemas.openxmlformats.org/officeDocument/2006/relationships/font" Target="fonts/Lato-regular.fntdata"/><Relationship Id="rId5" Type="http://schemas.openxmlformats.org/officeDocument/2006/relationships/notesMaster" Target="notesMasters/notesMaster1.xml"/><Relationship Id="rId19" Type="http://schemas.openxmlformats.org/officeDocument/2006/relationships/font" Target="fonts/Lato-boldItalic.fntdata"/><Relationship Id="rId6" Type="http://schemas.openxmlformats.org/officeDocument/2006/relationships/slide" Target="slides/slide1.xml"/><Relationship Id="rId18"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8c8a5340e0_1_5: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c8a5340e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8c9effc083_0_91: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8c9effc083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8c9effc083_0_85: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8c9effc083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99ca79b6b3_0_55: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99ca79b6b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99a7ffb5b9_0_8: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99a7ffb5b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b5f3cf2891_0_39: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b5f3cf2891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8c9effc083_0_226: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8c9effc083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jp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hyperlink" Target="https://support.google.com/docs/answer/97447"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rections" type="title">
  <p:cSld name="TITLE">
    <p:spTree>
      <p:nvGrpSpPr>
        <p:cNvPr id="24" name="Shape 24"/>
        <p:cNvGrpSpPr/>
        <p:nvPr/>
      </p:nvGrpSpPr>
      <p:grpSpPr>
        <a:xfrm>
          <a:off x="0" y="0"/>
          <a:ext cx="0" cy="0"/>
          <a:chOff x="0" y="0"/>
          <a:chExt cx="0" cy="0"/>
        </a:xfrm>
      </p:grpSpPr>
      <p:sp>
        <p:nvSpPr>
          <p:cNvPr id="25" name="Google Shape;25;p2"/>
          <p:cNvSpPr txBox="1"/>
          <p:nvPr/>
        </p:nvSpPr>
        <p:spPr>
          <a:xfrm>
            <a:off x="228600" y="824200"/>
            <a:ext cx="9509700" cy="66294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200">
                <a:solidFill>
                  <a:srgbClr val="EA2128"/>
                </a:solidFill>
                <a:latin typeface="Lato"/>
                <a:ea typeface="Lato"/>
                <a:cs typeface="Lato"/>
                <a:sym typeface="Lato"/>
              </a:rPr>
              <a:t>Teachers, read this first!</a:t>
            </a:r>
            <a:endParaRPr b="1" sz="3200">
              <a:solidFill>
                <a:srgbClr val="EA2128"/>
              </a:solidFill>
              <a:latin typeface="Lato"/>
              <a:ea typeface="Lato"/>
              <a:cs typeface="Lato"/>
              <a:sym typeface="Lato"/>
            </a:endParaRPr>
          </a:p>
          <a:p>
            <a:pPr indent="0" lvl="0" marL="0" rtl="0" algn="l">
              <a:spcBef>
                <a:spcPts val="0"/>
              </a:spcBef>
              <a:spcAft>
                <a:spcPts val="0"/>
              </a:spcAft>
              <a:buNone/>
            </a:pPr>
            <a:r>
              <a:t/>
            </a:r>
            <a:endParaRPr sz="1600">
              <a:latin typeface="Lato"/>
              <a:ea typeface="Lato"/>
              <a:cs typeface="Lato"/>
              <a:sym typeface="Lato"/>
            </a:endParaRPr>
          </a:p>
          <a:p>
            <a:pPr indent="0" lvl="0" marL="0" rtl="0" algn="l">
              <a:lnSpc>
                <a:spcPct val="100000"/>
              </a:lnSpc>
              <a:spcBef>
                <a:spcPts val="0"/>
              </a:spcBef>
              <a:spcAft>
                <a:spcPts val="0"/>
              </a:spcAft>
              <a:buNone/>
            </a:pPr>
            <a:r>
              <a:rPr lang="en" sz="1600">
                <a:solidFill>
                  <a:schemeClr val="dk1"/>
                </a:solidFill>
                <a:latin typeface="Lato"/>
                <a:ea typeface="Lato"/>
                <a:cs typeface="Lato"/>
                <a:sym typeface="Lato"/>
              </a:rPr>
              <a:t>This is your copy of a </a:t>
            </a:r>
            <a:r>
              <a:rPr i="1" lang="en" sz="1600">
                <a:solidFill>
                  <a:schemeClr val="dk1"/>
                </a:solidFill>
                <a:latin typeface="Lato"/>
                <a:ea typeface="Lato"/>
                <a:cs typeface="Lato"/>
                <a:sym typeface="Lato"/>
              </a:rPr>
              <a:t>SuperScience</a:t>
            </a:r>
            <a:r>
              <a:rPr lang="en" sz="1600">
                <a:solidFill>
                  <a:schemeClr val="dk1"/>
                </a:solidFill>
                <a:latin typeface="Lato"/>
                <a:ea typeface="Lato"/>
                <a:cs typeface="Lato"/>
                <a:sym typeface="Lato"/>
              </a:rPr>
              <a:t> Google Slides activity. Except for student response boxes, all items on these slides are locked in place. You can use these slides as-is, or customize them to fit your needs. To edit any objects that are locked down, click </a:t>
            </a:r>
            <a:r>
              <a:rPr b="1" lang="en" sz="1600">
                <a:solidFill>
                  <a:schemeClr val="dk1"/>
                </a:solidFill>
                <a:latin typeface="Lato"/>
                <a:ea typeface="Lato"/>
                <a:cs typeface="Lato"/>
                <a:sym typeface="Lato"/>
              </a:rPr>
              <a:t>Slide → Edit master.</a:t>
            </a:r>
            <a:endParaRPr b="1" sz="1600">
              <a:solidFill>
                <a:schemeClr val="dk1"/>
              </a:solidFill>
              <a:latin typeface="Lato"/>
              <a:ea typeface="Lato"/>
              <a:cs typeface="Lato"/>
              <a:sym typeface="Lato"/>
            </a:endParaRPr>
          </a:p>
          <a:p>
            <a:pPr indent="0" lvl="0" marL="0" rtl="0" algn="l">
              <a:lnSpc>
                <a:spcPct val="100000"/>
              </a:lnSpc>
              <a:spcBef>
                <a:spcPts val="0"/>
              </a:spcBef>
              <a:spcAft>
                <a:spcPts val="0"/>
              </a:spcAft>
              <a:buNone/>
            </a:pPr>
            <a:r>
              <a:t/>
            </a:r>
            <a:endParaRPr sz="1600">
              <a:solidFill>
                <a:schemeClr val="dk1"/>
              </a:solidFill>
              <a:latin typeface="Lato"/>
              <a:ea typeface="Lato"/>
              <a:cs typeface="Lato"/>
              <a:sym typeface="Lato"/>
            </a:endParaRPr>
          </a:p>
          <a:p>
            <a:pPr indent="0" lvl="0" marL="0" rtl="0" algn="l">
              <a:lnSpc>
                <a:spcPct val="100000"/>
              </a:lnSpc>
              <a:spcBef>
                <a:spcPts val="0"/>
              </a:spcBef>
              <a:spcAft>
                <a:spcPts val="0"/>
              </a:spcAft>
              <a:buNone/>
            </a:pPr>
            <a:r>
              <a:rPr b="1" lang="en" sz="1600">
                <a:solidFill>
                  <a:schemeClr val="dk1"/>
                </a:solidFill>
                <a:latin typeface="Lato"/>
                <a:ea typeface="Lato"/>
                <a:cs typeface="Lato"/>
                <a:sym typeface="Lato"/>
              </a:rPr>
              <a:t>How to Assign This Activity:</a:t>
            </a:r>
            <a:endParaRPr sz="1600">
              <a:solidFill>
                <a:schemeClr val="dk1"/>
              </a:solidFill>
              <a:latin typeface="Lato"/>
              <a:ea typeface="Lato"/>
              <a:cs typeface="Lato"/>
              <a:sym typeface="Lato"/>
            </a:endParaRPr>
          </a:p>
          <a:p>
            <a:pPr indent="-330200" lvl="0" marL="457200" rtl="0" algn="l">
              <a:lnSpc>
                <a:spcPct val="100000"/>
              </a:lnSpc>
              <a:spcBef>
                <a:spcPts val="0"/>
              </a:spcBef>
              <a:spcAft>
                <a:spcPts val="0"/>
              </a:spcAft>
              <a:buClr>
                <a:schemeClr val="dk1"/>
              </a:buClr>
              <a:buSzPts val="1600"/>
              <a:buChar char="●"/>
            </a:pPr>
            <a:r>
              <a:rPr lang="en" sz="1600">
                <a:solidFill>
                  <a:schemeClr val="dk1"/>
                </a:solidFill>
                <a:latin typeface="Lato"/>
                <a:ea typeface="Lato"/>
                <a:cs typeface="Lato"/>
                <a:sym typeface="Lato"/>
              </a:rPr>
              <a:t>If you’re assigning this activity through Google Classroom, make sure to select</a:t>
            </a:r>
            <a:br>
              <a:rPr lang="en" sz="1600">
                <a:solidFill>
                  <a:schemeClr val="dk1"/>
                </a:solidFill>
                <a:latin typeface="Lato"/>
                <a:ea typeface="Lato"/>
                <a:cs typeface="Lato"/>
                <a:sym typeface="Lato"/>
              </a:rPr>
            </a:br>
            <a:r>
              <a:rPr lang="en" sz="1600">
                <a:solidFill>
                  <a:schemeClr val="dk1"/>
                </a:solidFill>
                <a:latin typeface="Lato"/>
                <a:ea typeface="Lato"/>
                <a:cs typeface="Lato"/>
                <a:sym typeface="Lato"/>
              </a:rPr>
              <a:t> </a:t>
            </a:r>
            <a:r>
              <a:rPr b="1" lang="en" sz="1600">
                <a:solidFill>
                  <a:schemeClr val="dk1"/>
                </a:solidFill>
                <a:latin typeface="Lato"/>
                <a:ea typeface="Lato"/>
                <a:cs typeface="Lato"/>
                <a:sym typeface="Lato"/>
              </a:rPr>
              <a:t>“Make a copy for each student”</a:t>
            </a:r>
            <a:r>
              <a:rPr lang="en" sz="1600">
                <a:solidFill>
                  <a:schemeClr val="dk1"/>
                </a:solidFill>
                <a:latin typeface="Lato"/>
                <a:ea typeface="Lato"/>
                <a:cs typeface="Lato"/>
                <a:sym typeface="Lato"/>
              </a:rPr>
              <a:t> from the dropdown menu. </a:t>
            </a:r>
            <a:endParaRPr sz="1600">
              <a:solidFill>
                <a:schemeClr val="dk1"/>
              </a:solidFill>
              <a:latin typeface="Lato"/>
              <a:ea typeface="Lato"/>
              <a:cs typeface="Lato"/>
              <a:sym typeface="Lato"/>
            </a:endParaRPr>
          </a:p>
          <a:p>
            <a:pPr indent="0" lvl="0" marL="0" rtl="0" algn="l">
              <a:lnSpc>
                <a:spcPct val="100000"/>
              </a:lnSpc>
              <a:spcBef>
                <a:spcPts val="0"/>
              </a:spcBef>
              <a:spcAft>
                <a:spcPts val="0"/>
              </a:spcAft>
              <a:buNone/>
            </a:pPr>
            <a:r>
              <a:t/>
            </a:r>
            <a:endParaRPr sz="1600">
              <a:solidFill>
                <a:schemeClr val="dk1"/>
              </a:solidFill>
              <a:latin typeface="Lato"/>
              <a:ea typeface="Lato"/>
              <a:cs typeface="Lato"/>
              <a:sym typeface="Lato"/>
            </a:endParaRPr>
          </a:p>
          <a:p>
            <a:pPr indent="-330200" lvl="0" marL="457200" rtl="0" algn="l">
              <a:lnSpc>
                <a:spcPct val="100000"/>
              </a:lnSpc>
              <a:spcBef>
                <a:spcPts val="0"/>
              </a:spcBef>
              <a:spcAft>
                <a:spcPts val="0"/>
              </a:spcAft>
              <a:buClr>
                <a:schemeClr val="dk1"/>
              </a:buClr>
              <a:buSzPts val="1600"/>
              <a:buChar char="●"/>
            </a:pPr>
            <a:r>
              <a:rPr lang="en" sz="1600">
                <a:solidFill>
                  <a:schemeClr val="dk1"/>
                </a:solidFill>
                <a:latin typeface="Lato"/>
                <a:ea typeface="Lato"/>
                <a:cs typeface="Lato"/>
                <a:sym typeface="Lato"/>
              </a:rPr>
              <a:t>If you’re using Microsoft Teams, you can also click </a:t>
            </a:r>
            <a:r>
              <a:rPr b="1" lang="en" sz="1600">
                <a:solidFill>
                  <a:schemeClr val="dk1"/>
                </a:solidFill>
                <a:latin typeface="Lato"/>
                <a:ea typeface="Lato"/>
                <a:cs typeface="Lato"/>
                <a:sym typeface="Lato"/>
              </a:rPr>
              <a:t>File → Download →</a:t>
            </a:r>
            <a:br>
              <a:rPr b="1" lang="en" sz="1600">
                <a:solidFill>
                  <a:schemeClr val="dk1"/>
                </a:solidFill>
                <a:latin typeface="Lato"/>
                <a:ea typeface="Lato"/>
                <a:cs typeface="Lato"/>
                <a:sym typeface="Lato"/>
              </a:rPr>
            </a:br>
            <a:r>
              <a:rPr b="1" lang="en" sz="1600">
                <a:solidFill>
                  <a:schemeClr val="dk1"/>
                </a:solidFill>
                <a:latin typeface="Lato"/>
                <a:ea typeface="Lato"/>
                <a:cs typeface="Lato"/>
                <a:sym typeface="Lato"/>
              </a:rPr>
              <a:t> Microsoft Powerpoint</a:t>
            </a:r>
            <a:r>
              <a:rPr lang="en" sz="1600">
                <a:solidFill>
                  <a:schemeClr val="dk1"/>
                </a:solidFill>
                <a:latin typeface="Lato"/>
                <a:ea typeface="Lato"/>
                <a:cs typeface="Lato"/>
                <a:sym typeface="Lato"/>
              </a:rPr>
              <a:t> for a version of this activity that you can upload to Teams.</a:t>
            </a:r>
            <a:endParaRPr sz="1600">
              <a:solidFill>
                <a:schemeClr val="dk1"/>
              </a:solidFill>
              <a:latin typeface="Lato"/>
              <a:ea typeface="Lato"/>
              <a:cs typeface="Lato"/>
              <a:sym typeface="Lato"/>
            </a:endParaRPr>
          </a:p>
          <a:p>
            <a:pPr indent="0" lvl="0" marL="0" rtl="0" algn="l">
              <a:lnSpc>
                <a:spcPct val="100000"/>
              </a:lnSpc>
              <a:spcBef>
                <a:spcPts val="0"/>
              </a:spcBef>
              <a:spcAft>
                <a:spcPts val="0"/>
              </a:spcAft>
              <a:buNone/>
            </a:pPr>
            <a:r>
              <a:t/>
            </a:r>
            <a:endParaRPr sz="1600">
              <a:solidFill>
                <a:schemeClr val="dk1"/>
              </a:solidFill>
              <a:latin typeface="Lato"/>
              <a:ea typeface="Lato"/>
              <a:cs typeface="Lato"/>
              <a:sym typeface="Lato"/>
            </a:endParaRPr>
          </a:p>
          <a:p>
            <a:pPr indent="-330200" lvl="0" marL="457200" rtl="0" algn="l">
              <a:lnSpc>
                <a:spcPct val="100000"/>
              </a:lnSpc>
              <a:spcBef>
                <a:spcPts val="0"/>
              </a:spcBef>
              <a:spcAft>
                <a:spcPts val="0"/>
              </a:spcAft>
              <a:buClr>
                <a:schemeClr val="dk1"/>
              </a:buClr>
              <a:buSzPts val="1600"/>
              <a:buFont typeface="Lato"/>
              <a:buChar char="●"/>
            </a:pPr>
            <a:r>
              <a:rPr lang="en" sz="1600">
                <a:solidFill>
                  <a:schemeClr val="dk1"/>
                </a:solidFill>
                <a:latin typeface="Lato"/>
                <a:ea typeface="Lato"/>
                <a:cs typeface="Lato"/>
                <a:sym typeface="Lato"/>
              </a:rPr>
              <a:t>You can also have your students make their own copies of this activity:</a:t>
            </a:r>
            <a:endParaRPr sz="1600">
              <a:solidFill>
                <a:schemeClr val="dk1"/>
              </a:solidFill>
              <a:latin typeface="Lato"/>
              <a:ea typeface="Lato"/>
              <a:cs typeface="Lato"/>
              <a:sym typeface="Lato"/>
            </a:endParaRPr>
          </a:p>
          <a:p>
            <a:pPr indent="-330200" lvl="1" marL="914400" rtl="0" algn="l">
              <a:lnSpc>
                <a:spcPct val="100000"/>
              </a:lnSpc>
              <a:spcBef>
                <a:spcPts val="0"/>
              </a:spcBef>
              <a:spcAft>
                <a:spcPts val="0"/>
              </a:spcAft>
              <a:buClr>
                <a:schemeClr val="dk1"/>
              </a:buClr>
              <a:buSzPts val="1600"/>
              <a:buChar char="○"/>
            </a:pPr>
            <a:r>
              <a:rPr lang="en" sz="1600">
                <a:solidFill>
                  <a:schemeClr val="dk1"/>
                </a:solidFill>
                <a:latin typeface="Lato"/>
                <a:ea typeface="Lato"/>
                <a:cs typeface="Lato"/>
                <a:sym typeface="Lato"/>
              </a:rPr>
              <a:t>Click the </a:t>
            </a:r>
            <a:r>
              <a:rPr b="1" lang="en" sz="1600">
                <a:solidFill>
                  <a:schemeClr val="dk1"/>
                </a:solidFill>
                <a:latin typeface="Lato"/>
                <a:ea typeface="Lato"/>
                <a:cs typeface="Lato"/>
                <a:sym typeface="Lato"/>
              </a:rPr>
              <a:t>Share</a:t>
            </a:r>
            <a:r>
              <a:rPr lang="en" sz="1600">
                <a:solidFill>
                  <a:schemeClr val="dk1"/>
                </a:solidFill>
                <a:latin typeface="Lato"/>
                <a:ea typeface="Lato"/>
                <a:cs typeface="Lato"/>
                <a:sym typeface="Lato"/>
              </a:rPr>
              <a:t> button at the top-right</a:t>
            </a:r>
            <a:endParaRPr sz="1600">
              <a:solidFill>
                <a:schemeClr val="dk1"/>
              </a:solidFill>
              <a:latin typeface="Lato"/>
              <a:ea typeface="Lato"/>
              <a:cs typeface="Lato"/>
              <a:sym typeface="Lato"/>
            </a:endParaRPr>
          </a:p>
          <a:p>
            <a:pPr indent="-330200" lvl="1" marL="914400" rtl="0" algn="l">
              <a:lnSpc>
                <a:spcPct val="100000"/>
              </a:lnSpc>
              <a:spcBef>
                <a:spcPts val="0"/>
              </a:spcBef>
              <a:spcAft>
                <a:spcPts val="0"/>
              </a:spcAft>
              <a:buClr>
                <a:schemeClr val="dk1"/>
              </a:buClr>
              <a:buSzPts val="1600"/>
              <a:buChar char="○"/>
            </a:pPr>
            <a:r>
              <a:rPr lang="en" sz="1600">
                <a:solidFill>
                  <a:schemeClr val="dk1"/>
                </a:solidFill>
                <a:latin typeface="Lato"/>
                <a:ea typeface="Lato"/>
                <a:cs typeface="Lato"/>
                <a:sym typeface="Lato"/>
              </a:rPr>
              <a:t>Click </a:t>
            </a:r>
            <a:r>
              <a:rPr b="1" lang="en" sz="1600">
                <a:solidFill>
                  <a:schemeClr val="dk1"/>
                </a:solidFill>
                <a:latin typeface="Lato"/>
                <a:ea typeface="Lato"/>
                <a:cs typeface="Lato"/>
                <a:sym typeface="Lato"/>
              </a:rPr>
              <a:t>“Copy Link”</a:t>
            </a:r>
            <a:r>
              <a:rPr lang="en" sz="1600">
                <a:solidFill>
                  <a:schemeClr val="dk1"/>
                </a:solidFill>
                <a:latin typeface="Lato"/>
                <a:ea typeface="Lato"/>
                <a:cs typeface="Lato"/>
                <a:sym typeface="Lato"/>
              </a:rPr>
              <a:t>, then paste the URL into an email or assignment (don’t share it yet!)</a:t>
            </a:r>
            <a:endParaRPr sz="1600">
              <a:solidFill>
                <a:schemeClr val="dk1"/>
              </a:solidFill>
              <a:latin typeface="Lato"/>
              <a:ea typeface="Lato"/>
              <a:cs typeface="Lato"/>
              <a:sym typeface="Lato"/>
            </a:endParaRPr>
          </a:p>
          <a:p>
            <a:pPr indent="-330200" lvl="1" marL="914400" rtl="0" algn="l">
              <a:lnSpc>
                <a:spcPct val="100000"/>
              </a:lnSpc>
              <a:spcBef>
                <a:spcPts val="0"/>
              </a:spcBef>
              <a:spcAft>
                <a:spcPts val="0"/>
              </a:spcAft>
              <a:buClr>
                <a:schemeClr val="dk1"/>
              </a:buClr>
              <a:buSzPts val="1600"/>
              <a:buChar char="○"/>
            </a:pPr>
            <a:r>
              <a:rPr lang="en" sz="1600">
                <a:solidFill>
                  <a:schemeClr val="dk1"/>
                </a:solidFill>
                <a:latin typeface="Lato"/>
                <a:ea typeface="Lato"/>
                <a:cs typeface="Lato"/>
                <a:sym typeface="Lato"/>
              </a:rPr>
              <a:t>At the end of the URL, change the word </a:t>
            </a:r>
            <a:r>
              <a:rPr b="1" lang="en" sz="1600">
                <a:solidFill>
                  <a:schemeClr val="dk1"/>
                </a:solidFill>
                <a:latin typeface="Lato"/>
                <a:ea typeface="Lato"/>
                <a:cs typeface="Lato"/>
                <a:sym typeface="Lato"/>
              </a:rPr>
              <a:t>edit</a:t>
            </a:r>
            <a:r>
              <a:rPr lang="en" sz="1600">
                <a:solidFill>
                  <a:schemeClr val="dk1"/>
                </a:solidFill>
                <a:latin typeface="Lato"/>
                <a:ea typeface="Lato"/>
                <a:cs typeface="Lato"/>
                <a:sym typeface="Lato"/>
              </a:rPr>
              <a:t> to </a:t>
            </a:r>
            <a:r>
              <a:rPr b="1" lang="en" sz="1600">
                <a:solidFill>
                  <a:schemeClr val="dk1"/>
                </a:solidFill>
                <a:latin typeface="Lato"/>
                <a:ea typeface="Lato"/>
                <a:cs typeface="Lato"/>
                <a:sym typeface="Lato"/>
              </a:rPr>
              <a:t>copy</a:t>
            </a:r>
            <a:r>
              <a:rPr lang="en" sz="1600">
                <a:solidFill>
                  <a:schemeClr val="dk1"/>
                </a:solidFill>
                <a:latin typeface="Lato"/>
                <a:ea typeface="Lato"/>
                <a:cs typeface="Lato"/>
                <a:sym typeface="Lato"/>
              </a:rPr>
              <a:t>, like so:</a:t>
            </a:r>
            <a:endParaRPr sz="1600">
              <a:solidFill>
                <a:schemeClr val="dk1"/>
              </a:solidFill>
              <a:latin typeface="Lato"/>
              <a:ea typeface="Lato"/>
              <a:cs typeface="Lato"/>
              <a:sym typeface="Lato"/>
            </a:endParaRPr>
          </a:p>
          <a:p>
            <a:pPr indent="0" lvl="0" marL="0" rtl="0" algn="l">
              <a:lnSpc>
                <a:spcPct val="100000"/>
              </a:lnSpc>
              <a:spcBef>
                <a:spcPts val="0"/>
              </a:spcBef>
              <a:spcAft>
                <a:spcPts val="0"/>
              </a:spcAft>
              <a:buNone/>
            </a:pPr>
            <a:r>
              <a:t/>
            </a:r>
            <a:endParaRPr sz="1600">
              <a:solidFill>
                <a:schemeClr val="dk1"/>
              </a:solidFill>
              <a:latin typeface="Lato"/>
              <a:ea typeface="Lato"/>
              <a:cs typeface="Lato"/>
              <a:sym typeface="Lato"/>
            </a:endParaRPr>
          </a:p>
          <a:p>
            <a:pPr indent="457200" lvl="0" marL="457200" rtl="0" algn="l">
              <a:lnSpc>
                <a:spcPct val="100000"/>
              </a:lnSpc>
              <a:spcBef>
                <a:spcPts val="0"/>
              </a:spcBef>
              <a:spcAft>
                <a:spcPts val="0"/>
              </a:spcAft>
              <a:buNone/>
            </a:pPr>
            <a:r>
              <a:rPr lang="en" sz="1600" u="sng">
                <a:solidFill>
                  <a:schemeClr val="dk1"/>
                </a:solidFill>
                <a:latin typeface="Lato"/>
                <a:ea typeface="Lato"/>
                <a:cs typeface="Lato"/>
                <a:sym typeface="Lato"/>
              </a:rPr>
              <a:t>https://docs.google.com/presentation/d/[. . . ]/</a:t>
            </a:r>
            <a:r>
              <a:rPr b="1" lang="en" sz="1600" u="sng">
                <a:solidFill>
                  <a:schemeClr val="dk1"/>
                </a:solidFill>
                <a:highlight>
                  <a:srgbClr val="FFF200"/>
                </a:highlight>
                <a:latin typeface="Lato"/>
                <a:ea typeface="Lato"/>
                <a:cs typeface="Lato"/>
                <a:sym typeface="Lato"/>
              </a:rPr>
              <a:t>edit</a:t>
            </a:r>
            <a:r>
              <a:rPr lang="en" sz="1600" u="sng">
                <a:solidFill>
                  <a:schemeClr val="dk1"/>
                </a:solidFill>
                <a:latin typeface="Lato"/>
                <a:ea typeface="Lato"/>
                <a:cs typeface="Lato"/>
                <a:sym typeface="Lato"/>
              </a:rPr>
              <a:t>?usp=sharing</a:t>
            </a:r>
            <a:endParaRPr sz="1600" u="sng">
              <a:solidFill>
                <a:schemeClr val="dk1"/>
              </a:solidFill>
              <a:latin typeface="Lato"/>
              <a:ea typeface="Lato"/>
              <a:cs typeface="Lato"/>
              <a:sym typeface="Lato"/>
            </a:endParaRPr>
          </a:p>
          <a:p>
            <a:pPr indent="0" lvl="0" marL="0" rtl="0" algn="l">
              <a:lnSpc>
                <a:spcPct val="100000"/>
              </a:lnSpc>
              <a:spcBef>
                <a:spcPts val="0"/>
              </a:spcBef>
              <a:spcAft>
                <a:spcPts val="0"/>
              </a:spcAft>
              <a:buNone/>
            </a:pPr>
            <a:r>
              <a:rPr lang="en" sz="1600">
                <a:solidFill>
                  <a:schemeClr val="dk1"/>
                </a:solidFill>
                <a:latin typeface="Lato"/>
                <a:ea typeface="Lato"/>
                <a:cs typeface="Lato"/>
                <a:sym typeface="Lato"/>
              </a:rPr>
              <a:t>											</a:t>
            </a:r>
            <a:r>
              <a:rPr lang="en" sz="1600">
                <a:solidFill>
                  <a:srgbClr val="222222"/>
                </a:solidFill>
                <a:highlight>
                  <a:srgbClr val="FFFFFF"/>
                </a:highlight>
                <a:latin typeface="Lato"/>
                <a:ea typeface="Lato"/>
                <a:cs typeface="Lato"/>
                <a:sym typeface="Lato"/>
              </a:rPr>
              <a:t>↓</a:t>
            </a:r>
            <a:endParaRPr sz="1600">
              <a:solidFill>
                <a:schemeClr val="dk1"/>
              </a:solidFill>
              <a:latin typeface="Lato"/>
              <a:ea typeface="Lato"/>
              <a:cs typeface="Lato"/>
              <a:sym typeface="Lato"/>
            </a:endParaRPr>
          </a:p>
          <a:p>
            <a:pPr indent="457200" lvl="0" marL="457200" rtl="0" algn="l">
              <a:lnSpc>
                <a:spcPct val="100000"/>
              </a:lnSpc>
              <a:spcBef>
                <a:spcPts val="0"/>
              </a:spcBef>
              <a:spcAft>
                <a:spcPts val="0"/>
              </a:spcAft>
              <a:buNone/>
            </a:pPr>
            <a:r>
              <a:rPr lang="en" sz="1600" u="sng">
                <a:solidFill>
                  <a:schemeClr val="dk1"/>
                </a:solidFill>
                <a:latin typeface="Lato"/>
                <a:ea typeface="Lato"/>
                <a:cs typeface="Lato"/>
                <a:sym typeface="Lato"/>
              </a:rPr>
              <a:t>https://docs.google.com/presentation/d/[. . . ]/</a:t>
            </a:r>
            <a:r>
              <a:rPr b="1" lang="en" sz="1600" u="sng">
                <a:solidFill>
                  <a:schemeClr val="dk1"/>
                </a:solidFill>
                <a:highlight>
                  <a:srgbClr val="FFF200"/>
                </a:highlight>
                <a:latin typeface="Lato"/>
                <a:ea typeface="Lato"/>
                <a:cs typeface="Lato"/>
                <a:sym typeface="Lato"/>
              </a:rPr>
              <a:t>copy</a:t>
            </a:r>
            <a:r>
              <a:rPr lang="en" sz="1600" u="sng">
                <a:solidFill>
                  <a:schemeClr val="dk1"/>
                </a:solidFill>
                <a:latin typeface="Lato"/>
                <a:ea typeface="Lato"/>
                <a:cs typeface="Lato"/>
                <a:sym typeface="Lato"/>
              </a:rPr>
              <a:t>?usp=sharing</a:t>
            </a:r>
            <a:endParaRPr sz="1600">
              <a:latin typeface="Lato"/>
              <a:ea typeface="Lato"/>
              <a:cs typeface="Lato"/>
              <a:sym typeface="Lato"/>
            </a:endParaRPr>
          </a:p>
          <a:p>
            <a:pPr indent="0" lvl="0" marL="0" rtl="0" algn="l">
              <a:lnSpc>
                <a:spcPct val="100000"/>
              </a:lnSpc>
              <a:spcBef>
                <a:spcPts val="0"/>
              </a:spcBef>
              <a:spcAft>
                <a:spcPts val="0"/>
              </a:spcAft>
              <a:buNone/>
            </a:pPr>
            <a:r>
              <a:t/>
            </a:r>
            <a:endParaRPr sz="1600">
              <a:solidFill>
                <a:srgbClr val="FF0000"/>
              </a:solidFill>
              <a:latin typeface="Lato"/>
              <a:ea typeface="Lato"/>
              <a:cs typeface="Lato"/>
              <a:sym typeface="Lato"/>
            </a:endParaRPr>
          </a:p>
          <a:p>
            <a:pPr indent="0" lvl="0" marL="0" rtl="0" algn="l">
              <a:lnSpc>
                <a:spcPct val="100000"/>
              </a:lnSpc>
              <a:spcBef>
                <a:spcPts val="0"/>
              </a:spcBef>
              <a:spcAft>
                <a:spcPts val="0"/>
              </a:spcAft>
              <a:buNone/>
            </a:pPr>
            <a:r>
              <a:rPr b="1" lang="en" sz="2600">
                <a:solidFill>
                  <a:srgbClr val="EA2128"/>
                </a:solidFill>
                <a:latin typeface="Lato"/>
                <a:ea typeface="Lato"/>
                <a:cs typeface="Lato"/>
                <a:sym typeface="Lato"/>
              </a:rPr>
              <a:t>Don’t forget: D</a:t>
            </a:r>
            <a:r>
              <a:rPr b="1" lang="en" sz="2600">
                <a:solidFill>
                  <a:srgbClr val="EA2128"/>
                </a:solidFill>
                <a:latin typeface="Lato"/>
                <a:ea typeface="Lato"/>
                <a:cs typeface="Lato"/>
                <a:sym typeface="Lato"/>
              </a:rPr>
              <a:t>elete this slide before sharing the activity with your students!</a:t>
            </a:r>
            <a:endParaRPr b="1" sz="2600">
              <a:solidFill>
                <a:srgbClr val="EA2128"/>
              </a:solidFill>
              <a:latin typeface="Lato"/>
              <a:ea typeface="Lato"/>
              <a:cs typeface="Lato"/>
              <a:sym typeface="Lato"/>
            </a:endParaRPr>
          </a:p>
        </p:txBody>
      </p:sp>
      <p:pic>
        <p:nvPicPr>
          <p:cNvPr id="26" name="Google Shape;26;p2"/>
          <p:cNvPicPr preferRelativeResize="0"/>
          <p:nvPr/>
        </p:nvPicPr>
        <p:blipFill>
          <a:blip r:embed="rId2">
            <a:alphaModFix/>
          </a:blip>
          <a:stretch>
            <a:fillRect/>
          </a:stretch>
        </p:blipFill>
        <p:spPr>
          <a:xfrm>
            <a:off x="7817425" y="2619975"/>
            <a:ext cx="1609725" cy="962025"/>
          </a:xfrm>
          <a:prstGeom prst="rect">
            <a:avLst/>
          </a:prstGeom>
          <a:noFill/>
          <a:ln cap="flat" cmpd="sng" w="9525">
            <a:solidFill>
              <a:srgbClr val="000000"/>
            </a:solidFill>
            <a:prstDash val="solid"/>
            <a:miter lim="8000"/>
            <a:headEnd len="sm" w="sm" type="none"/>
            <a:tailEnd len="sm" w="sm" type="none"/>
          </a:ln>
        </p:spPr>
      </p:pic>
      <p:grpSp>
        <p:nvGrpSpPr>
          <p:cNvPr id="27" name="Google Shape;27;p2"/>
          <p:cNvGrpSpPr/>
          <p:nvPr/>
        </p:nvGrpSpPr>
        <p:grpSpPr>
          <a:xfrm>
            <a:off x="0" y="0"/>
            <a:ext cx="10058400" cy="780550"/>
            <a:chOff x="0" y="0"/>
            <a:chExt cx="10058400" cy="780550"/>
          </a:xfrm>
        </p:grpSpPr>
        <p:sp>
          <p:nvSpPr>
            <p:cNvPr id="28" name="Google Shape;28;p2"/>
            <p:cNvSpPr/>
            <p:nvPr/>
          </p:nvSpPr>
          <p:spPr>
            <a:xfrm>
              <a:off x="0" y="0"/>
              <a:ext cx="10058400" cy="585300"/>
            </a:xfrm>
            <a:prstGeom prst="rect">
              <a:avLst/>
            </a:prstGeom>
            <a:solidFill>
              <a:srgbClr val="00AEEF"/>
            </a:solidFill>
            <a:ln cap="flat" cmpd="sng" w="9525">
              <a:solidFill>
                <a:srgbClr val="00AE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0" y="74900"/>
              <a:ext cx="2871600" cy="705600"/>
            </a:xfrm>
            <a:prstGeom prst="rect">
              <a:avLst/>
            </a:prstGeom>
            <a:solidFill>
              <a:srgbClr val="00AEEF"/>
            </a:solidFill>
            <a:ln cap="flat" cmpd="sng" w="9525">
              <a:solidFill>
                <a:srgbClr val="00AE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123175" y="74950"/>
              <a:ext cx="3017400" cy="705600"/>
            </a:xfrm>
            <a:prstGeom prst="roundRect">
              <a:avLst>
                <a:gd fmla="val 16667" name="adj"/>
              </a:avLst>
            </a:prstGeom>
            <a:solidFill>
              <a:srgbClr val="00AEEF"/>
            </a:solidFill>
            <a:ln cap="flat" cmpd="sng" w="9525">
              <a:solidFill>
                <a:srgbClr val="00AE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3109704" y="186725"/>
              <a:ext cx="108378" cy="506466"/>
            </a:xfrm>
            <a:prstGeom prst="flowChartDocument">
              <a:avLst/>
            </a:prstGeom>
            <a:solidFill>
              <a:srgbClr val="00A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 name="Google Shape;32;p2"/>
          <p:cNvGrpSpPr/>
          <p:nvPr/>
        </p:nvGrpSpPr>
        <p:grpSpPr>
          <a:xfrm>
            <a:off x="192024" y="91440"/>
            <a:ext cx="2900280" cy="671960"/>
            <a:chOff x="192024" y="91440"/>
            <a:chExt cx="2900280" cy="671960"/>
          </a:xfrm>
        </p:grpSpPr>
        <p:pic>
          <p:nvPicPr>
            <p:cNvPr id="33" name="Google Shape;33;p2"/>
            <p:cNvPicPr preferRelativeResize="0"/>
            <p:nvPr/>
          </p:nvPicPr>
          <p:blipFill>
            <a:blip r:embed="rId3">
              <a:alphaModFix/>
            </a:blip>
            <a:stretch>
              <a:fillRect/>
            </a:stretch>
          </p:blipFill>
          <p:spPr>
            <a:xfrm>
              <a:off x="192024" y="91440"/>
              <a:ext cx="2743200" cy="638629"/>
            </a:xfrm>
            <a:prstGeom prst="rect">
              <a:avLst/>
            </a:prstGeom>
            <a:noFill/>
            <a:ln>
              <a:noFill/>
            </a:ln>
          </p:spPr>
        </p:pic>
        <p:sp>
          <p:nvSpPr>
            <p:cNvPr id="34" name="Google Shape;34;p2"/>
            <p:cNvSpPr/>
            <p:nvPr/>
          </p:nvSpPr>
          <p:spPr>
            <a:xfrm>
              <a:off x="2889504" y="558500"/>
              <a:ext cx="202800" cy="204900"/>
            </a:xfrm>
            <a:prstGeom prst="ellipse">
              <a:avLst/>
            </a:prstGeom>
            <a:solidFill>
              <a:srgbClr val="00AEEF"/>
            </a:solidFill>
            <a:ln>
              <a:noFill/>
            </a:ln>
          </p:spPr>
          <p:txBody>
            <a:bodyPr anchorCtr="0" anchor="ctr" bIns="0" lIns="0" spcFirstLastPara="1" rIns="0" wrap="square" tIns="0">
              <a:noAutofit/>
            </a:bodyPr>
            <a:lstStyle/>
            <a:p>
              <a:pPr indent="0" lvl="0" marL="0" rtl="0" algn="l">
                <a:spcBef>
                  <a:spcPts val="0"/>
                </a:spcBef>
                <a:spcAft>
                  <a:spcPts val="0"/>
                </a:spcAft>
                <a:buNone/>
              </a:pPr>
              <a:r>
                <a:rPr lang="en" sz="900">
                  <a:solidFill>
                    <a:schemeClr val="dk1"/>
                  </a:solidFill>
                  <a:latin typeface="Lato"/>
                  <a:ea typeface="Lato"/>
                  <a:cs typeface="Lato"/>
                  <a:sym typeface="Lato"/>
                </a:rPr>
                <a:t>® </a:t>
              </a:r>
              <a:endParaRPr sz="900">
                <a:latin typeface="Lato"/>
                <a:ea typeface="Lato"/>
                <a:cs typeface="Lato"/>
                <a:sym typeface="Lato"/>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1">
  <p:cSld name="CUSTOM">
    <p:spTree>
      <p:nvGrpSpPr>
        <p:cNvPr id="35" name="Shape 35"/>
        <p:cNvGrpSpPr/>
        <p:nvPr/>
      </p:nvGrpSpPr>
      <p:grpSpPr>
        <a:xfrm>
          <a:off x="0" y="0"/>
          <a:ext cx="0" cy="0"/>
          <a:chOff x="0" y="0"/>
          <a:chExt cx="0" cy="0"/>
        </a:xfrm>
      </p:grpSpPr>
      <p:sp>
        <p:nvSpPr>
          <p:cNvPr id="36" name="Google Shape;36;p3"/>
          <p:cNvSpPr/>
          <p:nvPr/>
        </p:nvSpPr>
        <p:spPr>
          <a:xfrm>
            <a:off x="320100" y="900525"/>
            <a:ext cx="9418200" cy="6552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3"/>
          <p:cNvGrpSpPr/>
          <p:nvPr/>
        </p:nvGrpSpPr>
        <p:grpSpPr>
          <a:xfrm>
            <a:off x="0" y="0"/>
            <a:ext cx="10058400" cy="780550"/>
            <a:chOff x="0" y="0"/>
            <a:chExt cx="10058400" cy="780550"/>
          </a:xfrm>
        </p:grpSpPr>
        <p:sp>
          <p:nvSpPr>
            <p:cNvPr id="38" name="Google Shape;38;p3"/>
            <p:cNvSpPr/>
            <p:nvPr/>
          </p:nvSpPr>
          <p:spPr>
            <a:xfrm>
              <a:off x="0" y="0"/>
              <a:ext cx="10058400" cy="585300"/>
            </a:xfrm>
            <a:prstGeom prst="rect">
              <a:avLst/>
            </a:prstGeom>
            <a:solidFill>
              <a:srgbClr val="00AEEF"/>
            </a:solidFill>
            <a:ln cap="flat" cmpd="sng" w="9525">
              <a:solidFill>
                <a:srgbClr val="00AE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a:off x="0" y="74900"/>
              <a:ext cx="2871600" cy="705600"/>
            </a:xfrm>
            <a:prstGeom prst="rect">
              <a:avLst/>
            </a:prstGeom>
            <a:solidFill>
              <a:srgbClr val="00AEEF"/>
            </a:solidFill>
            <a:ln cap="flat" cmpd="sng" w="9525">
              <a:solidFill>
                <a:srgbClr val="00AE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a:off x="123175" y="74950"/>
              <a:ext cx="3017400" cy="705600"/>
            </a:xfrm>
            <a:prstGeom prst="roundRect">
              <a:avLst>
                <a:gd fmla="val 16667" name="adj"/>
              </a:avLst>
            </a:prstGeom>
            <a:solidFill>
              <a:srgbClr val="00AEEF"/>
            </a:solidFill>
            <a:ln cap="flat" cmpd="sng" w="9525">
              <a:solidFill>
                <a:srgbClr val="00AE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3109704" y="186725"/>
              <a:ext cx="108378" cy="506466"/>
            </a:xfrm>
            <a:prstGeom prst="flowChartDocument">
              <a:avLst/>
            </a:prstGeom>
            <a:solidFill>
              <a:srgbClr val="00A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 name="Google Shape;42;p3"/>
          <p:cNvSpPr txBox="1"/>
          <p:nvPr>
            <p:ph idx="1" type="body"/>
          </p:nvPr>
        </p:nvSpPr>
        <p:spPr>
          <a:xfrm>
            <a:off x="5166360" y="123313"/>
            <a:ext cx="4800600" cy="320100"/>
          </a:xfrm>
          <a:prstGeom prst="rect">
            <a:avLst/>
          </a:prstGeom>
          <a:solidFill>
            <a:schemeClr val="lt1"/>
          </a:solidFill>
          <a:ln cap="flat" cmpd="sng" w="9525">
            <a:solidFill>
              <a:srgbClr val="0054A6"/>
            </a:solidFill>
            <a:prstDash val="solid"/>
            <a:round/>
            <a:headEnd len="sm" w="sm" type="none"/>
            <a:tailEnd len="sm" w="sm" type="none"/>
          </a:ln>
        </p:spPr>
        <p:txBody>
          <a:bodyPr anchorCtr="0" anchor="t" bIns="91425" lIns="91425" spcFirstLastPara="1" rIns="91425" wrap="square" tIns="27425">
            <a:noAutofit/>
          </a:bodyPr>
          <a:lstStyle>
            <a:lvl1pPr indent="-342900" lvl="0" marL="457200" rtl="0">
              <a:spcBef>
                <a:spcPts val="0"/>
              </a:spcBef>
              <a:spcAft>
                <a:spcPts val="0"/>
              </a:spcAft>
              <a:buClr>
                <a:srgbClr val="000000"/>
              </a:buClr>
              <a:buSzPts val="1800"/>
              <a:buChar char="●"/>
              <a:defRPr sz="1800">
                <a:solidFill>
                  <a:srgbClr val="000000"/>
                </a:solidFill>
              </a:defRPr>
            </a:lvl1pPr>
            <a:lvl2pPr indent="-342900" lvl="1" marL="914400" rtl="0">
              <a:spcBef>
                <a:spcPts val="1600"/>
              </a:spcBef>
              <a:spcAft>
                <a:spcPts val="0"/>
              </a:spcAft>
              <a:buClr>
                <a:srgbClr val="000000"/>
              </a:buClr>
              <a:buSzPts val="1800"/>
              <a:buChar char="○"/>
              <a:defRPr>
                <a:solidFill>
                  <a:srgbClr val="000000"/>
                </a:solidFill>
              </a:defRPr>
            </a:lvl2pPr>
            <a:lvl3pPr indent="-342900" lvl="2" marL="1371600" rtl="0">
              <a:spcBef>
                <a:spcPts val="1600"/>
              </a:spcBef>
              <a:spcAft>
                <a:spcPts val="0"/>
              </a:spcAft>
              <a:buClr>
                <a:srgbClr val="000000"/>
              </a:buClr>
              <a:buSzPts val="1800"/>
              <a:buChar char="■"/>
              <a:defRPr>
                <a:solidFill>
                  <a:srgbClr val="000000"/>
                </a:solidFill>
              </a:defRPr>
            </a:lvl3pPr>
            <a:lvl4pPr indent="-342900" lvl="3" marL="1828800" rtl="0">
              <a:spcBef>
                <a:spcPts val="1600"/>
              </a:spcBef>
              <a:spcAft>
                <a:spcPts val="0"/>
              </a:spcAft>
              <a:buClr>
                <a:srgbClr val="000000"/>
              </a:buClr>
              <a:buSzPts val="1800"/>
              <a:buChar char="●"/>
              <a:defRPr>
                <a:solidFill>
                  <a:srgbClr val="000000"/>
                </a:solidFill>
              </a:defRPr>
            </a:lvl4pPr>
            <a:lvl5pPr indent="-342900" lvl="4" marL="2286000" rtl="0">
              <a:spcBef>
                <a:spcPts val="1600"/>
              </a:spcBef>
              <a:spcAft>
                <a:spcPts val="0"/>
              </a:spcAft>
              <a:buClr>
                <a:srgbClr val="000000"/>
              </a:buClr>
              <a:buSzPts val="1800"/>
              <a:buChar char="○"/>
              <a:defRPr>
                <a:solidFill>
                  <a:srgbClr val="000000"/>
                </a:solidFill>
              </a:defRPr>
            </a:lvl5pPr>
            <a:lvl6pPr indent="-342900" lvl="5" marL="2743200" rtl="0">
              <a:spcBef>
                <a:spcPts val="1600"/>
              </a:spcBef>
              <a:spcAft>
                <a:spcPts val="0"/>
              </a:spcAft>
              <a:buClr>
                <a:srgbClr val="000000"/>
              </a:buClr>
              <a:buSzPts val="1800"/>
              <a:buChar char="■"/>
              <a:defRPr>
                <a:solidFill>
                  <a:srgbClr val="000000"/>
                </a:solidFill>
              </a:defRPr>
            </a:lvl6pPr>
            <a:lvl7pPr indent="-342900" lvl="6" marL="3200400" rtl="0">
              <a:spcBef>
                <a:spcPts val="1600"/>
              </a:spcBef>
              <a:spcAft>
                <a:spcPts val="0"/>
              </a:spcAft>
              <a:buClr>
                <a:srgbClr val="000000"/>
              </a:buClr>
              <a:buSzPts val="1800"/>
              <a:buChar char="●"/>
              <a:defRPr>
                <a:solidFill>
                  <a:srgbClr val="000000"/>
                </a:solidFill>
              </a:defRPr>
            </a:lvl7pPr>
            <a:lvl8pPr indent="-342900" lvl="7" marL="3657600" rtl="0">
              <a:spcBef>
                <a:spcPts val="1600"/>
              </a:spcBef>
              <a:spcAft>
                <a:spcPts val="0"/>
              </a:spcAft>
              <a:buClr>
                <a:srgbClr val="000000"/>
              </a:buClr>
              <a:buSzPts val="1800"/>
              <a:buChar char="○"/>
              <a:defRPr>
                <a:solidFill>
                  <a:srgbClr val="000000"/>
                </a:solidFill>
              </a:defRPr>
            </a:lvl8pPr>
            <a:lvl9pPr indent="-342900" lvl="8" marL="4114800" rtl="0">
              <a:spcBef>
                <a:spcPts val="1600"/>
              </a:spcBef>
              <a:spcAft>
                <a:spcPts val="1600"/>
              </a:spcAft>
              <a:buClr>
                <a:srgbClr val="000000"/>
              </a:buClr>
              <a:buSzPts val="1800"/>
              <a:buChar char="■"/>
              <a:defRPr>
                <a:solidFill>
                  <a:srgbClr val="000000"/>
                </a:solidFill>
              </a:defRPr>
            </a:lvl9pPr>
          </a:lstStyle>
          <a:p/>
        </p:txBody>
      </p:sp>
      <p:grpSp>
        <p:nvGrpSpPr>
          <p:cNvPr id="43" name="Google Shape;43;p3"/>
          <p:cNvGrpSpPr/>
          <p:nvPr/>
        </p:nvGrpSpPr>
        <p:grpSpPr>
          <a:xfrm>
            <a:off x="192024" y="91440"/>
            <a:ext cx="2900280" cy="671960"/>
            <a:chOff x="192024" y="91440"/>
            <a:chExt cx="2900280" cy="671960"/>
          </a:xfrm>
        </p:grpSpPr>
        <p:pic>
          <p:nvPicPr>
            <p:cNvPr id="44" name="Google Shape;44;p3"/>
            <p:cNvPicPr preferRelativeResize="0"/>
            <p:nvPr/>
          </p:nvPicPr>
          <p:blipFill>
            <a:blip r:embed="rId2">
              <a:alphaModFix/>
            </a:blip>
            <a:stretch>
              <a:fillRect/>
            </a:stretch>
          </p:blipFill>
          <p:spPr>
            <a:xfrm>
              <a:off x="192024" y="91440"/>
              <a:ext cx="2743200" cy="638629"/>
            </a:xfrm>
            <a:prstGeom prst="rect">
              <a:avLst/>
            </a:prstGeom>
            <a:noFill/>
            <a:ln>
              <a:noFill/>
            </a:ln>
          </p:spPr>
        </p:pic>
        <p:sp>
          <p:nvSpPr>
            <p:cNvPr id="45" name="Google Shape;45;p3"/>
            <p:cNvSpPr/>
            <p:nvPr/>
          </p:nvSpPr>
          <p:spPr>
            <a:xfrm>
              <a:off x="2889504" y="558500"/>
              <a:ext cx="202800" cy="204900"/>
            </a:xfrm>
            <a:prstGeom prst="ellipse">
              <a:avLst/>
            </a:prstGeom>
            <a:solidFill>
              <a:srgbClr val="00AEEF"/>
            </a:solidFill>
            <a:ln>
              <a:noFill/>
            </a:ln>
          </p:spPr>
          <p:txBody>
            <a:bodyPr anchorCtr="0" anchor="ctr" bIns="0" lIns="0" spcFirstLastPara="1" rIns="0" wrap="square" tIns="0">
              <a:noAutofit/>
            </a:bodyPr>
            <a:lstStyle/>
            <a:p>
              <a:pPr indent="0" lvl="0" marL="0" rtl="0" algn="l">
                <a:spcBef>
                  <a:spcPts val="0"/>
                </a:spcBef>
                <a:spcAft>
                  <a:spcPts val="0"/>
                </a:spcAft>
                <a:buNone/>
              </a:pPr>
              <a:r>
                <a:rPr lang="en" sz="900">
                  <a:solidFill>
                    <a:schemeClr val="dk1"/>
                  </a:solidFill>
                  <a:latin typeface="Lato"/>
                  <a:ea typeface="Lato"/>
                  <a:cs typeface="Lato"/>
                  <a:sym typeface="Lato"/>
                </a:rPr>
                <a:t>® </a:t>
              </a:r>
              <a:endParaRPr sz="900">
                <a:latin typeface="Lato"/>
                <a:ea typeface="Lato"/>
                <a:cs typeface="Lato"/>
                <a:sym typeface="Lato"/>
              </a:endParaRPr>
            </a:p>
          </p:txBody>
        </p:sp>
      </p:grpSp>
      <p:sp>
        <p:nvSpPr>
          <p:cNvPr id="46" name="Google Shape;46;p3"/>
          <p:cNvSpPr txBox="1"/>
          <p:nvPr/>
        </p:nvSpPr>
        <p:spPr>
          <a:xfrm>
            <a:off x="4335195" y="63915"/>
            <a:ext cx="1029600" cy="4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lt1"/>
                </a:solidFill>
                <a:latin typeface="Lato"/>
                <a:ea typeface="Lato"/>
                <a:cs typeface="Lato"/>
                <a:sym typeface="Lato"/>
              </a:rPr>
              <a:t>Name:</a:t>
            </a:r>
            <a:endParaRPr b="1" sz="1800">
              <a:solidFill>
                <a:schemeClr val="lt1"/>
              </a:solidFill>
              <a:latin typeface="Lato"/>
              <a:ea typeface="Lato"/>
              <a:cs typeface="Lato"/>
              <a:sym typeface="Lato"/>
            </a:endParaRPr>
          </a:p>
        </p:txBody>
      </p:sp>
      <p:sp>
        <p:nvSpPr>
          <p:cNvPr id="47" name="Google Shape;47;p3"/>
          <p:cNvSpPr txBox="1"/>
          <p:nvPr/>
        </p:nvSpPr>
        <p:spPr>
          <a:xfrm>
            <a:off x="0" y="1210125"/>
            <a:ext cx="10058400" cy="1177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5000">
                <a:solidFill>
                  <a:srgbClr val="0054A6"/>
                </a:solidFill>
                <a:latin typeface="Signika"/>
                <a:ea typeface="Signika"/>
                <a:cs typeface="Signika"/>
                <a:sym typeface="Signika"/>
              </a:rPr>
              <a:t>Learning Journey:</a:t>
            </a:r>
            <a:endParaRPr b="1" sz="5000">
              <a:solidFill>
                <a:srgbClr val="0054A6"/>
              </a:solidFill>
              <a:latin typeface="Signika"/>
              <a:ea typeface="Signika"/>
              <a:cs typeface="Signika"/>
              <a:sym typeface="Signika"/>
            </a:endParaRPr>
          </a:p>
          <a:p>
            <a:pPr indent="0" lvl="0" marL="0" rtl="0" algn="ctr">
              <a:spcBef>
                <a:spcPts val="0"/>
              </a:spcBef>
              <a:spcAft>
                <a:spcPts val="0"/>
              </a:spcAft>
              <a:buNone/>
            </a:pPr>
            <a:r>
              <a:rPr b="1" lang="en" sz="5000">
                <a:solidFill>
                  <a:srgbClr val="0054A6"/>
                </a:solidFill>
                <a:latin typeface="Signika"/>
                <a:ea typeface="Signika"/>
                <a:cs typeface="Signika"/>
                <a:sym typeface="Signika"/>
              </a:rPr>
              <a:t>Fantastic Fungi</a:t>
            </a:r>
            <a:endParaRPr b="1" sz="5000">
              <a:solidFill>
                <a:srgbClr val="0054A6"/>
              </a:solidFill>
              <a:latin typeface="Signika"/>
              <a:ea typeface="Signika"/>
              <a:cs typeface="Signika"/>
              <a:sym typeface="Signika"/>
            </a:endParaRPr>
          </a:p>
        </p:txBody>
      </p:sp>
      <p:sp>
        <p:nvSpPr>
          <p:cNvPr id="48" name="Google Shape;48;p3"/>
          <p:cNvSpPr/>
          <p:nvPr/>
        </p:nvSpPr>
        <p:spPr>
          <a:xfrm>
            <a:off x="320100" y="2743200"/>
            <a:ext cx="2849700" cy="4572000"/>
          </a:xfrm>
          <a:prstGeom prst="roundRect">
            <a:avLst>
              <a:gd fmla="val 16667" name="adj"/>
            </a:avLst>
          </a:prstGeom>
          <a:solidFill>
            <a:srgbClr val="FFFFFF"/>
          </a:solidFill>
          <a:ln cap="flat" cmpd="sng" w="38100">
            <a:solidFill>
              <a:srgbClr val="0054A6"/>
            </a:solidFill>
            <a:prstDash val="solid"/>
            <a:round/>
            <a:headEnd len="sm" w="sm" type="none"/>
            <a:tailEnd len="sm" w="sm" type="none"/>
          </a:ln>
        </p:spPr>
        <p:txBody>
          <a:bodyPr anchorCtr="0" anchor="ctr" bIns="91425" lIns="0" spcFirstLastPara="1" rIns="0" wrap="square" tIns="91425">
            <a:noAutofit/>
          </a:bodyPr>
          <a:lstStyle/>
          <a:p>
            <a:pPr indent="0" lvl="0" marL="0" rtl="0" algn="l">
              <a:spcBef>
                <a:spcPts val="0"/>
              </a:spcBef>
              <a:spcAft>
                <a:spcPts val="0"/>
              </a:spcAft>
              <a:buNone/>
            </a:pPr>
            <a:r>
              <a:t/>
            </a:r>
            <a:endParaRPr b="1" sz="2000">
              <a:solidFill>
                <a:schemeClr val="dk1"/>
              </a:solidFill>
              <a:latin typeface="Lato"/>
              <a:ea typeface="Lato"/>
              <a:cs typeface="Lato"/>
              <a:sym typeface="Lato"/>
            </a:endParaRPr>
          </a:p>
          <a:p>
            <a:pPr indent="0" lvl="0" marL="0" rtl="0" algn="l">
              <a:spcBef>
                <a:spcPts val="1200"/>
              </a:spcBef>
              <a:spcAft>
                <a:spcPts val="0"/>
              </a:spcAft>
              <a:buNone/>
            </a:pPr>
            <a:r>
              <a:rPr b="1" lang="en" sz="2000">
                <a:solidFill>
                  <a:schemeClr val="dk1"/>
                </a:solidFill>
                <a:latin typeface="Lato"/>
                <a:ea typeface="Lato"/>
                <a:cs typeface="Lato"/>
                <a:sym typeface="Lato"/>
              </a:rPr>
              <a:t>Follow each step to complete this lesson.</a:t>
            </a:r>
            <a:endParaRPr b="1" sz="2000">
              <a:solidFill>
                <a:schemeClr val="dk1"/>
              </a:solidFill>
              <a:latin typeface="Lato"/>
              <a:ea typeface="Lato"/>
              <a:cs typeface="Lato"/>
              <a:sym typeface="Lato"/>
            </a:endParaRPr>
          </a:p>
          <a:p>
            <a:pPr indent="0" lvl="0" marL="0" rtl="0" algn="l">
              <a:spcBef>
                <a:spcPts val="1200"/>
              </a:spcBef>
              <a:spcAft>
                <a:spcPts val="0"/>
              </a:spcAft>
              <a:buNone/>
            </a:pPr>
            <a:r>
              <a:rPr b="1" lang="en" sz="2000">
                <a:solidFill>
                  <a:srgbClr val="0054A6"/>
                </a:solidFill>
                <a:latin typeface="Lato"/>
                <a:ea typeface="Lato"/>
                <a:cs typeface="Lato"/>
                <a:sym typeface="Lato"/>
              </a:rPr>
              <a:t>1. </a:t>
            </a:r>
            <a:r>
              <a:rPr lang="en" sz="2000">
                <a:solidFill>
                  <a:schemeClr val="dk1"/>
                </a:solidFill>
                <a:latin typeface="Lato"/>
                <a:ea typeface="Lato"/>
                <a:cs typeface="Lato"/>
                <a:sym typeface="Lato"/>
              </a:rPr>
              <a:t>Think and Connect</a:t>
            </a:r>
            <a:endParaRPr sz="2000">
              <a:solidFill>
                <a:schemeClr val="dk1"/>
              </a:solidFill>
              <a:latin typeface="Lato"/>
              <a:ea typeface="Lato"/>
              <a:cs typeface="Lato"/>
              <a:sym typeface="Lato"/>
            </a:endParaRPr>
          </a:p>
          <a:p>
            <a:pPr indent="0" lvl="0" marL="0" rtl="0" algn="l">
              <a:spcBef>
                <a:spcPts val="1200"/>
              </a:spcBef>
              <a:spcAft>
                <a:spcPts val="0"/>
              </a:spcAft>
              <a:buNone/>
            </a:pPr>
            <a:r>
              <a:rPr b="1" lang="en" sz="2000">
                <a:solidFill>
                  <a:srgbClr val="0054A6"/>
                </a:solidFill>
                <a:latin typeface="Lato"/>
                <a:ea typeface="Lato"/>
                <a:cs typeface="Lato"/>
                <a:sym typeface="Lato"/>
              </a:rPr>
              <a:t>2. </a:t>
            </a:r>
            <a:r>
              <a:rPr lang="en" sz="2000">
                <a:solidFill>
                  <a:schemeClr val="dk1"/>
                </a:solidFill>
                <a:latin typeface="Lato"/>
                <a:ea typeface="Lato"/>
                <a:cs typeface="Lato"/>
                <a:sym typeface="Lato"/>
              </a:rPr>
              <a:t>Watch and Read</a:t>
            </a:r>
            <a:endParaRPr sz="2000">
              <a:solidFill>
                <a:schemeClr val="dk1"/>
              </a:solidFill>
              <a:latin typeface="Lato"/>
              <a:ea typeface="Lato"/>
              <a:cs typeface="Lato"/>
              <a:sym typeface="Lato"/>
            </a:endParaRPr>
          </a:p>
          <a:p>
            <a:pPr indent="0" lvl="0" marL="0" rtl="0" algn="l">
              <a:spcBef>
                <a:spcPts val="1200"/>
              </a:spcBef>
              <a:spcAft>
                <a:spcPts val="0"/>
              </a:spcAft>
              <a:buNone/>
            </a:pPr>
            <a:r>
              <a:rPr b="1" lang="en" sz="2000">
                <a:solidFill>
                  <a:srgbClr val="0054A6"/>
                </a:solidFill>
                <a:latin typeface="Lato"/>
                <a:ea typeface="Lato"/>
                <a:cs typeface="Lato"/>
                <a:sym typeface="Lato"/>
              </a:rPr>
              <a:t>3. </a:t>
            </a:r>
            <a:r>
              <a:rPr lang="en" sz="2000">
                <a:solidFill>
                  <a:schemeClr val="dk1"/>
                </a:solidFill>
                <a:latin typeface="Lato"/>
                <a:ea typeface="Lato"/>
                <a:cs typeface="Lato"/>
                <a:sym typeface="Lato"/>
              </a:rPr>
              <a:t>Reflect and Respond</a:t>
            </a:r>
            <a:endParaRPr sz="2000">
              <a:solidFill>
                <a:schemeClr val="dk1"/>
              </a:solidFill>
              <a:latin typeface="Lato"/>
              <a:ea typeface="Lato"/>
              <a:cs typeface="Lato"/>
              <a:sym typeface="Lato"/>
            </a:endParaRPr>
          </a:p>
          <a:p>
            <a:pPr indent="0" lvl="0" marL="0" rtl="0" algn="l">
              <a:spcBef>
                <a:spcPts val="1200"/>
              </a:spcBef>
              <a:spcAft>
                <a:spcPts val="0"/>
              </a:spcAft>
              <a:buNone/>
            </a:pPr>
            <a:r>
              <a:rPr b="1" lang="en" sz="2000">
                <a:solidFill>
                  <a:srgbClr val="0054A6"/>
                </a:solidFill>
                <a:latin typeface="Lato"/>
                <a:ea typeface="Lato"/>
                <a:cs typeface="Lato"/>
                <a:sym typeface="Lato"/>
              </a:rPr>
              <a:t>4. </a:t>
            </a:r>
            <a:r>
              <a:rPr lang="en" sz="2000">
                <a:solidFill>
                  <a:schemeClr val="dk1"/>
                </a:solidFill>
                <a:latin typeface="Lato"/>
                <a:ea typeface="Lato"/>
                <a:cs typeface="Lato"/>
                <a:sym typeface="Lato"/>
              </a:rPr>
              <a:t>Continue the Learning </a:t>
            </a:r>
            <a:endParaRPr b="1" sz="2000">
              <a:solidFill>
                <a:schemeClr val="dk1"/>
              </a:solidFill>
              <a:latin typeface="Lato"/>
              <a:ea typeface="Lato"/>
              <a:cs typeface="Lato"/>
              <a:sym typeface="Lato"/>
            </a:endParaRPr>
          </a:p>
          <a:p>
            <a:pPr indent="0" lvl="0" marL="0" rtl="0" algn="l">
              <a:spcBef>
                <a:spcPts val="1200"/>
              </a:spcBef>
              <a:spcAft>
                <a:spcPts val="0"/>
              </a:spcAft>
              <a:buNone/>
            </a:pPr>
            <a:r>
              <a:rPr b="1" lang="en" sz="2000">
                <a:solidFill>
                  <a:srgbClr val="0054A6"/>
                </a:solidFill>
                <a:latin typeface="Lato"/>
                <a:ea typeface="Lato"/>
                <a:cs typeface="Lato"/>
                <a:sym typeface="Lato"/>
              </a:rPr>
              <a:t>5. </a:t>
            </a:r>
            <a:r>
              <a:rPr lang="en" sz="2000">
                <a:solidFill>
                  <a:schemeClr val="dk1"/>
                </a:solidFill>
                <a:latin typeface="Lato"/>
                <a:ea typeface="Lato"/>
                <a:cs typeface="Lato"/>
                <a:sym typeface="Lato"/>
              </a:rPr>
              <a:t>Show What You Know</a:t>
            </a:r>
            <a:endParaRPr sz="2000">
              <a:solidFill>
                <a:schemeClr val="dk1"/>
              </a:solidFill>
              <a:latin typeface="Lato"/>
              <a:ea typeface="Lato"/>
              <a:cs typeface="Lato"/>
              <a:sym typeface="Lato"/>
            </a:endParaRPr>
          </a:p>
          <a:p>
            <a:pPr indent="0" lvl="0" marL="0" rtl="0" algn="l">
              <a:spcBef>
                <a:spcPts val="1200"/>
              </a:spcBef>
              <a:spcAft>
                <a:spcPts val="0"/>
              </a:spcAft>
              <a:buNone/>
            </a:pPr>
            <a:r>
              <a:t/>
            </a:r>
            <a:endParaRPr b="1" sz="2200">
              <a:solidFill>
                <a:schemeClr val="dk1"/>
              </a:solidFill>
              <a:latin typeface="Lato"/>
              <a:ea typeface="Lato"/>
              <a:cs typeface="Lato"/>
              <a:sym typeface="Lato"/>
            </a:endParaRPr>
          </a:p>
        </p:txBody>
      </p:sp>
      <p:pic>
        <p:nvPicPr>
          <p:cNvPr id="49" name="Google Shape;49;p3"/>
          <p:cNvPicPr preferRelativeResize="0"/>
          <p:nvPr/>
        </p:nvPicPr>
        <p:blipFill rotWithShape="1">
          <a:blip r:embed="rId3">
            <a:alphaModFix/>
          </a:blip>
          <a:srcRect b="661" l="0" r="0" t="661"/>
          <a:stretch/>
        </p:blipFill>
        <p:spPr>
          <a:xfrm>
            <a:off x="3356600" y="2880360"/>
            <a:ext cx="6381750" cy="4276725"/>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pic>
      <p:grpSp>
        <p:nvGrpSpPr>
          <p:cNvPr id="50" name="Google Shape;50;p3"/>
          <p:cNvGrpSpPr/>
          <p:nvPr/>
        </p:nvGrpSpPr>
        <p:grpSpPr>
          <a:xfrm>
            <a:off x="8647976" y="703864"/>
            <a:ext cx="1225449" cy="2082177"/>
            <a:chOff x="8343176" y="703864"/>
            <a:chExt cx="1225449" cy="2082177"/>
          </a:xfrm>
        </p:grpSpPr>
        <p:pic>
          <p:nvPicPr>
            <p:cNvPr id="51" name="Google Shape;51;p3"/>
            <p:cNvPicPr preferRelativeResize="0"/>
            <p:nvPr/>
          </p:nvPicPr>
          <p:blipFill>
            <a:blip r:embed="rId4">
              <a:alphaModFix/>
            </a:blip>
            <a:stretch>
              <a:fillRect/>
            </a:stretch>
          </p:blipFill>
          <p:spPr>
            <a:xfrm>
              <a:off x="8343176" y="703864"/>
              <a:ext cx="1178923" cy="2082177"/>
            </a:xfrm>
            <a:prstGeom prst="rect">
              <a:avLst/>
            </a:prstGeom>
            <a:noFill/>
            <a:ln>
              <a:noFill/>
            </a:ln>
          </p:spPr>
        </p:pic>
        <p:sp>
          <p:nvSpPr>
            <p:cNvPr id="52" name="Google Shape;52;p3"/>
            <p:cNvSpPr/>
            <p:nvPr/>
          </p:nvSpPr>
          <p:spPr>
            <a:xfrm>
              <a:off x="9215825" y="2174675"/>
              <a:ext cx="352800" cy="438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2">
  <p:cSld name="CUSTOM_1_1_2_1_1_1">
    <p:spTree>
      <p:nvGrpSpPr>
        <p:cNvPr id="53" name="Shape 53"/>
        <p:cNvGrpSpPr/>
        <p:nvPr/>
      </p:nvGrpSpPr>
      <p:grpSpPr>
        <a:xfrm>
          <a:off x="0" y="0"/>
          <a:ext cx="0" cy="0"/>
          <a:chOff x="0" y="0"/>
          <a:chExt cx="0" cy="0"/>
        </a:xfrm>
      </p:grpSpPr>
      <p:sp>
        <p:nvSpPr>
          <p:cNvPr id="54" name="Google Shape;54;p4"/>
          <p:cNvSpPr txBox="1"/>
          <p:nvPr/>
        </p:nvSpPr>
        <p:spPr>
          <a:xfrm>
            <a:off x="228600" y="1645925"/>
            <a:ext cx="4709100" cy="11526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200">
                <a:solidFill>
                  <a:schemeClr val="dk1"/>
                </a:solidFill>
                <a:latin typeface="Lato"/>
                <a:ea typeface="Lato"/>
                <a:cs typeface="Lato"/>
                <a:sym typeface="Lato"/>
              </a:rPr>
              <a:t>1. </a:t>
            </a:r>
            <a:r>
              <a:rPr lang="en" sz="2200">
                <a:solidFill>
                  <a:schemeClr val="dk1"/>
                </a:solidFill>
                <a:latin typeface="Lato"/>
                <a:ea typeface="Lato"/>
                <a:cs typeface="Lato"/>
                <a:sym typeface="Lato"/>
              </a:rPr>
              <a:t>Do you eat foods containing mushrooms? If so, what are those foods?</a:t>
            </a:r>
            <a:endParaRPr sz="2200">
              <a:solidFill>
                <a:schemeClr val="dk1"/>
              </a:solidFill>
              <a:latin typeface="Lato"/>
              <a:ea typeface="Lato"/>
              <a:cs typeface="Lato"/>
              <a:sym typeface="Lato"/>
            </a:endParaRPr>
          </a:p>
        </p:txBody>
      </p:sp>
      <p:sp>
        <p:nvSpPr>
          <p:cNvPr id="55" name="Google Shape;55;p4"/>
          <p:cNvSpPr txBox="1"/>
          <p:nvPr/>
        </p:nvSpPr>
        <p:spPr>
          <a:xfrm>
            <a:off x="5113300" y="1645925"/>
            <a:ext cx="4709100" cy="11526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200">
                <a:solidFill>
                  <a:schemeClr val="dk1"/>
                </a:solidFill>
                <a:latin typeface="Lato"/>
                <a:ea typeface="Lato"/>
                <a:cs typeface="Lato"/>
                <a:sym typeface="Lato"/>
              </a:rPr>
              <a:t>2. </a:t>
            </a:r>
            <a:r>
              <a:rPr lang="en" sz="2200">
                <a:solidFill>
                  <a:schemeClr val="dk1"/>
                </a:solidFill>
                <a:latin typeface="Lato"/>
                <a:ea typeface="Lato"/>
                <a:cs typeface="Lato"/>
                <a:sym typeface="Lato"/>
              </a:rPr>
              <a:t>What do you already know about fungi and mushrooms? List your ideas below.</a:t>
            </a:r>
            <a:endParaRPr sz="2200">
              <a:solidFill>
                <a:schemeClr val="dk1"/>
              </a:solidFill>
              <a:latin typeface="Lato"/>
              <a:ea typeface="Lato"/>
              <a:cs typeface="Lato"/>
              <a:sym typeface="Lato"/>
            </a:endParaRPr>
          </a:p>
        </p:txBody>
      </p:sp>
      <p:sp>
        <p:nvSpPr>
          <p:cNvPr id="56" name="Google Shape;56;p4"/>
          <p:cNvSpPr txBox="1"/>
          <p:nvPr>
            <p:ph idx="1" type="body"/>
          </p:nvPr>
        </p:nvSpPr>
        <p:spPr>
          <a:xfrm>
            <a:off x="5204650" y="2847302"/>
            <a:ext cx="4526400" cy="4605000"/>
          </a:xfrm>
          <a:prstGeom prst="rect">
            <a:avLst/>
          </a:prstGeom>
          <a:solidFill>
            <a:srgbClr val="D8D8D8"/>
          </a:solidFill>
          <a:ln cap="flat" cmpd="sng" w="38100">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57" name="Google Shape;57;p4"/>
          <p:cNvSpPr txBox="1"/>
          <p:nvPr>
            <p:ph idx="2" type="body"/>
          </p:nvPr>
        </p:nvSpPr>
        <p:spPr>
          <a:xfrm>
            <a:off x="320050" y="2847275"/>
            <a:ext cx="4526400" cy="4605000"/>
          </a:xfrm>
          <a:prstGeom prst="rect">
            <a:avLst/>
          </a:prstGeom>
          <a:solidFill>
            <a:srgbClr val="D8D8D8"/>
          </a:solidFill>
          <a:ln cap="flat" cmpd="sng" w="38100">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58" name="Google Shape;58;p4"/>
          <p:cNvSpPr txBox="1"/>
          <p:nvPr/>
        </p:nvSpPr>
        <p:spPr>
          <a:xfrm>
            <a:off x="0" y="914400"/>
            <a:ext cx="10058400" cy="548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400">
                <a:solidFill>
                  <a:srgbClr val="0054A6"/>
                </a:solidFill>
                <a:latin typeface="Signika"/>
                <a:ea typeface="Signika"/>
                <a:cs typeface="Signika"/>
                <a:sym typeface="Signika"/>
              </a:rPr>
              <a:t>1. Think and Connect</a:t>
            </a:r>
            <a:endParaRPr b="1" sz="4400">
              <a:solidFill>
                <a:srgbClr val="0054A6"/>
              </a:solidFill>
              <a:latin typeface="Signika"/>
              <a:ea typeface="Signika"/>
              <a:cs typeface="Signika"/>
              <a:sym typeface="Signika"/>
            </a:endParaRPr>
          </a:p>
        </p:txBody>
      </p:sp>
      <p:cxnSp>
        <p:nvCxnSpPr>
          <p:cNvPr id="59" name="Google Shape;59;p4"/>
          <p:cNvCxnSpPr/>
          <p:nvPr/>
        </p:nvCxnSpPr>
        <p:spPr>
          <a:xfrm>
            <a:off x="5029200" y="1801050"/>
            <a:ext cx="0" cy="5677800"/>
          </a:xfrm>
          <a:prstGeom prst="straightConnector1">
            <a:avLst/>
          </a:prstGeom>
          <a:noFill/>
          <a:ln cap="flat" cmpd="sng" w="38100">
            <a:solidFill>
              <a:srgbClr val="0054A6"/>
            </a:solidFill>
            <a:prstDash val="solid"/>
            <a:round/>
            <a:headEnd len="med" w="med" type="none"/>
            <a:tailEnd len="med" w="med" type="none"/>
          </a:ln>
        </p:spPr>
      </p:cxnSp>
      <p:pic>
        <p:nvPicPr>
          <p:cNvPr id="60" name="Google Shape;60;p4"/>
          <p:cNvPicPr preferRelativeResize="0"/>
          <p:nvPr/>
        </p:nvPicPr>
        <p:blipFill>
          <a:blip r:embed="rId2">
            <a:alphaModFix/>
          </a:blip>
          <a:stretch>
            <a:fillRect/>
          </a:stretch>
        </p:blipFill>
        <p:spPr>
          <a:xfrm>
            <a:off x="8644128" y="0"/>
            <a:ext cx="1308400" cy="16002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3">
  <p:cSld name="CUSTOM_1_1_2_1">
    <p:spTree>
      <p:nvGrpSpPr>
        <p:cNvPr id="61" name="Shape 61"/>
        <p:cNvGrpSpPr/>
        <p:nvPr/>
      </p:nvGrpSpPr>
      <p:grpSpPr>
        <a:xfrm>
          <a:off x="0" y="0"/>
          <a:ext cx="0" cy="0"/>
          <a:chOff x="0" y="0"/>
          <a:chExt cx="0" cy="0"/>
        </a:xfrm>
      </p:grpSpPr>
      <p:sp>
        <p:nvSpPr>
          <p:cNvPr id="62" name="Google Shape;62;p5"/>
          <p:cNvSpPr txBox="1"/>
          <p:nvPr/>
        </p:nvSpPr>
        <p:spPr>
          <a:xfrm>
            <a:off x="0" y="914400"/>
            <a:ext cx="10058400" cy="548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400">
                <a:solidFill>
                  <a:srgbClr val="0054A6"/>
                </a:solidFill>
                <a:latin typeface="Signika"/>
                <a:ea typeface="Signika"/>
                <a:cs typeface="Signika"/>
                <a:sym typeface="Signika"/>
              </a:rPr>
              <a:t>2. Watch and Read</a:t>
            </a:r>
            <a:endParaRPr b="1" sz="4400">
              <a:solidFill>
                <a:srgbClr val="0054A6"/>
              </a:solidFill>
              <a:latin typeface="Signika"/>
              <a:ea typeface="Signika"/>
              <a:cs typeface="Signika"/>
              <a:sym typeface="Signika"/>
            </a:endParaRPr>
          </a:p>
        </p:txBody>
      </p:sp>
      <p:sp>
        <p:nvSpPr>
          <p:cNvPr id="63" name="Google Shape;63;p5"/>
          <p:cNvSpPr txBox="1"/>
          <p:nvPr/>
        </p:nvSpPr>
        <p:spPr>
          <a:xfrm>
            <a:off x="228700" y="2651753"/>
            <a:ext cx="4709100" cy="8286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Lato"/>
                <a:ea typeface="Lato"/>
                <a:cs typeface="Lato"/>
                <a:sym typeface="Lato"/>
              </a:rPr>
              <a:t>1. </a:t>
            </a:r>
            <a:r>
              <a:rPr lang="en" sz="2200">
                <a:solidFill>
                  <a:schemeClr val="dk1"/>
                </a:solidFill>
                <a:latin typeface="Lato"/>
                <a:ea typeface="Lato"/>
                <a:cs typeface="Lato"/>
                <a:sym typeface="Lato"/>
              </a:rPr>
              <a:t>What important information about fungi did you learn from the video?</a:t>
            </a:r>
            <a:endParaRPr sz="2200">
              <a:solidFill>
                <a:schemeClr val="dk1"/>
              </a:solidFill>
              <a:latin typeface="Lato"/>
              <a:ea typeface="Lato"/>
              <a:cs typeface="Lato"/>
              <a:sym typeface="Lato"/>
            </a:endParaRPr>
          </a:p>
        </p:txBody>
      </p:sp>
      <p:sp>
        <p:nvSpPr>
          <p:cNvPr id="64" name="Google Shape;64;p5"/>
          <p:cNvSpPr txBox="1"/>
          <p:nvPr/>
        </p:nvSpPr>
        <p:spPr>
          <a:xfrm>
            <a:off x="5120650" y="2651751"/>
            <a:ext cx="4709100" cy="11895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Lato"/>
                <a:ea typeface="Lato"/>
                <a:cs typeface="Lato"/>
                <a:sym typeface="Lato"/>
              </a:rPr>
              <a:t>2. </a:t>
            </a:r>
            <a:r>
              <a:rPr lang="en" sz="2200">
                <a:solidFill>
                  <a:schemeClr val="dk1"/>
                </a:solidFill>
                <a:latin typeface="Lato"/>
                <a:ea typeface="Lato"/>
                <a:cs typeface="Lato"/>
                <a:sym typeface="Lato"/>
              </a:rPr>
              <a:t>What fungus featured in the article did you find to be most interesting? Explain your thinking.</a:t>
            </a:r>
            <a:endParaRPr sz="2200">
              <a:solidFill>
                <a:schemeClr val="dk1"/>
              </a:solidFill>
              <a:latin typeface="Lato"/>
              <a:ea typeface="Lato"/>
              <a:cs typeface="Lato"/>
              <a:sym typeface="Lato"/>
            </a:endParaRPr>
          </a:p>
        </p:txBody>
      </p:sp>
      <p:sp>
        <p:nvSpPr>
          <p:cNvPr id="65" name="Google Shape;65;p5"/>
          <p:cNvSpPr/>
          <p:nvPr/>
        </p:nvSpPr>
        <p:spPr>
          <a:xfrm>
            <a:off x="5211825" y="1828800"/>
            <a:ext cx="4526400" cy="682500"/>
          </a:xfrm>
          <a:prstGeom prst="flowChartAlternateProcess">
            <a:avLst/>
          </a:prstGeom>
          <a:solidFill>
            <a:srgbClr val="FFDD00"/>
          </a:solidFill>
          <a:ln cap="flat" cmpd="sng" w="9525">
            <a:solidFill>
              <a:srgbClr val="FFDD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400">
                <a:latin typeface="Signika"/>
                <a:ea typeface="Signika"/>
                <a:cs typeface="Signika"/>
                <a:sym typeface="Signika"/>
              </a:rPr>
              <a:t>R</a:t>
            </a:r>
            <a:r>
              <a:rPr b="1" lang="en" sz="2400">
                <a:latin typeface="Signika"/>
                <a:ea typeface="Signika"/>
                <a:cs typeface="Signika"/>
                <a:sym typeface="Signika"/>
              </a:rPr>
              <a:t>ead or listen to the article. </a:t>
            </a:r>
            <a:endParaRPr sz="2400">
              <a:latin typeface="Signika"/>
              <a:ea typeface="Signika"/>
              <a:cs typeface="Signika"/>
              <a:sym typeface="Signika"/>
            </a:endParaRPr>
          </a:p>
        </p:txBody>
      </p:sp>
      <p:sp>
        <p:nvSpPr>
          <p:cNvPr id="66" name="Google Shape;66;p5"/>
          <p:cNvSpPr txBox="1"/>
          <p:nvPr>
            <p:ph idx="1" type="body"/>
          </p:nvPr>
        </p:nvSpPr>
        <p:spPr>
          <a:xfrm>
            <a:off x="5211950" y="3841250"/>
            <a:ext cx="4526400" cy="3611100"/>
          </a:xfrm>
          <a:prstGeom prst="rect">
            <a:avLst/>
          </a:prstGeom>
          <a:solidFill>
            <a:srgbClr val="D8D8D8"/>
          </a:solidFill>
          <a:ln cap="flat" cmpd="sng" w="38100">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67" name="Google Shape;67;p5"/>
          <p:cNvSpPr txBox="1"/>
          <p:nvPr>
            <p:ph idx="2" type="body"/>
          </p:nvPr>
        </p:nvSpPr>
        <p:spPr>
          <a:xfrm>
            <a:off x="320050" y="3548550"/>
            <a:ext cx="4526400" cy="3903900"/>
          </a:xfrm>
          <a:prstGeom prst="rect">
            <a:avLst/>
          </a:prstGeom>
          <a:solidFill>
            <a:srgbClr val="D8D8D8"/>
          </a:solidFill>
          <a:ln cap="flat" cmpd="sng" w="38100">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cxnSp>
        <p:nvCxnSpPr>
          <p:cNvPr id="68" name="Google Shape;68;p5"/>
          <p:cNvCxnSpPr/>
          <p:nvPr/>
        </p:nvCxnSpPr>
        <p:spPr>
          <a:xfrm flipH="1">
            <a:off x="5029250" y="1834900"/>
            <a:ext cx="8100" cy="5644200"/>
          </a:xfrm>
          <a:prstGeom prst="straightConnector1">
            <a:avLst/>
          </a:prstGeom>
          <a:noFill/>
          <a:ln cap="flat" cmpd="sng" w="38100">
            <a:solidFill>
              <a:srgbClr val="0054A6"/>
            </a:solidFill>
            <a:prstDash val="solid"/>
            <a:round/>
            <a:headEnd len="med" w="med" type="none"/>
            <a:tailEnd len="med" w="med" type="none"/>
          </a:ln>
        </p:spPr>
      </p:cxnSp>
      <p:pic>
        <p:nvPicPr>
          <p:cNvPr id="69" name="Google Shape;69;p5"/>
          <p:cNvPicPr preferRelativeResize="0"/>
          <p:nvPr/>
        </p:nvPicPr>
        <p:blipFill>
          <a:blip r:embed="rId2">
            <a:alphaModFix/>
          </a:blip>
          <a:stretch>
            <a:fillRect/>
          </a:stretch>
        </p:blipFill>
        <p:spPr>
          <a:xfrm rot="419995">
            <a:off x="8453695" y="86111"/>
            <a:ext cx="1485900" cy="1188721"/>
          </a:xfrm>
          <a:prstGeom prst="rect">
            <a:avLst/>
          </a:prstGeom>
          <a:noFill/>
          <a:ln>
            <a:noFill/>
          </a:ln>
        </p:spPr>
      </p:pic>
      <p:sp>
        <p:nvSpPr>
          <p:cNvPr id="70" name="Google Shape;70;p5"/>
          <p:cNvSpPr/>
          <p:nvPr/>
        </p:nvSpPr>
        <p:spPr>
          <a:xfrm>
            <a:off x="320050" y="1828800"/>
            <a:ext cx="4526400" cy="682500"/>
          </a:xfrm>
          <a:prstGeom prst="flowChartAlternateProcess">
            <a:avLst/>
          </a:prstGeom>
          <a:solidFill>
            <a:srgbClr val="FFDD00"/>
          </a:solidFill>
          <a:ln cap="flat" cmpd="sng" w="9525">
            <a:solidFill>
              <a:srgbClr val="FFDD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400">
                <a:latin typeface="Signika"/>
                <a:ea typeface="Signika"/>
                <a:cs typeface="Signika"/>
                <a:sym typeface="Signika"/>
              </a:rPr>
              <a:t>Watch the video.</a:t>
            </a:r>
            <a:endParaRPr sz="2400">
              <a:latin typeface="Signika"/>
              <a:ea typeface="Signika"/>
              <a:cs typeface="Signika"/>
              <a:sym typeface="Signik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4">
  <p:cSld name="CUSTOM_1_1_2_1_2_3_1">
    <p:spTree>
      <p:nvGrpSpPr>
        <p:cNvPr id="71" name="Shape 71"/>
        <p:cNvGrpSpPr/>
        <p:nvPr/>
      </p:nvGrpSpPr>
      <p:grpSpPr>
        <a:xfrm>
          <a:off x="0" y="0"/>
          <a:ext cx="0" cy="0"/>
          <a:chOff x="0" y="0"/>
          <a:chExt cx="0" cy="0"/>
        </a:xfrm>
      </p:grpSpPr>
      <p:sp>
        <p:nvSpPr>
          <p:cNvPr id="72" name="Google Shape;72;p6"/>
          <p:cNvSpPr txBox="1"/>
          <p:nvPr/>
        </p:nvSpPr>
        <p:spPr>
          <a:xfrm>
            <a:off x="228600" y="1645920"/>
            <a:ext cx="9509700" cy="888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2200">
              <a:solidFill>
                <a:schemeClr val="dk1"/>
              </a:solidFill>
              <a:latin typeface="Lato"/>
              <a:ea typeface="Lato"/>
              <a:cs typeface="Lato"/>
              <a:sym typeface="Lato"/>
            </a:endParaRPr>
          </a:p>
        </p:txBody>
      </p:sp>
      <p:sp>
        <p:nvSpPr>
          <p:cNvPr id="73" name="Google Shape;73;p6"/>
          <p:cNvSpPr txBox="1"/>
          <p:nvPr/>
        </p:nvSpPr>
        <p:spPr>
          <a:xfrm>
            <a:off x="0" y="914400"/>
            <a:ext cx="10058400" cy="548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400">
                <a:solidFill>
                  <a:srgbClr val="0054A6"/>
                </a:solidFill>
                <a:latin typeface="Signika"/>
                <a:ea typeface="Signika"/>
                <a:cs typeface="Signika"/>
                <a:sym typeface="Signika"/>
              </a:rPr>
              <a:t>3. Reflect and Respond</a:t>
            </a:r>
            <a:endParaRPr b="1" sz="4400">
              <a:solidFill>
                <a:srgbClr val="0054A6"/>
              </a:solidFill>
              <a:latin typeface="Signika"/>
              <a:ea typeface="Signika"/>
              <a:cs typeface="Signika"/>
              <a:sym typeface="Signika"/>
            </a:endParaRPr>
          </a:p>
        </p:txBody>
      </p:sp>
      <p:sp>
        <p:nvSpPr>
          <p:cNvPr id="74" name="Google Shape;74;p6"/>
          <p:cNvSpPr/>
          <p:nvPr/>
        </p:nvSpPr>
        <p:spPr>
          <a:xfrm>
            <a:off x="320050" y="1737350"/>
            <a:ext cx="9418200" cy="5669400"/>
          </a:xfrm>
          <a:prstGeom prst="roundRect">
            <a:avLst>
              <a:gd fmla="val 16667" name="adj"/>
            </a:avLst>
          </a:prstGeom>
          <a:solidFill>
            <a:srgbClr val="FFFFFF"/>
          </a:solidFill>
          <a:ln cap="flat" cmpd="sng" w="38100">
            <a:solidFill>
              <a:srgbClr val="0054A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200">
                <a:solidFill>
                  <a:schemeClr val="dk1"/>
                </a:solidFill>
                <a:latin typeface="Lato"/>
                <a:ea typeface="Lato"/>
                <a:cs typeface="Lato"/>
                <a:sym typeface="Lato"/>
              </a:rPr>
              <a:t>Based on the video and article, summarize what all fungi have in common.</a:t>
            </a:r>
            <a:endParaRPr b="1" sz="2200">
              <a:solidFill>
                <a:schemeClr val="dk1"/>
              </a:solidFill>
              <a:latin typeface="Lato"/>
              <a:ea typeface="Lato"/>
              <a:cs typeface="Lato"/>
              <a:sym typeface="Lato"/>
            </a:endParaRPr>
          </a:p>
        </p:txBody>
      </p:sp>
      <p:pic>
        <p:nvPicPr>
          <p:cNvPr id="75" name="Google Shape;75;p6"/>
          <p:cNvPicPr preferRelativeResize="0"/>
          <p:nvPr/>
        </p:nvPicPr>
        <p:blipFill>
          <a:blip r:embed="rId2">
            <a:alphaModFix/>
          </a:blip>
          <a:stretch>
            <a:fillRect/>
          </a:stretch>
        </p:blipFill>
        <p:spPr>
          <a:xfrm rot="420002">
            <a:off x="8690528" y="72380"/>
            <a:ext cx="1260523" cy="1188720"/>
          </a:xfrm>
          <a:prstGeom prst="rect">
            <a:avLst/>
          </a:prstGeom>
          <a:noFill/>
          <a:ln>
            <a:noFill/>
          </a:ln>
        </p:spPr>
      </p:pic>
      <p:sp>
        <p:nvSpPr>
          <p:cNvPr id="76" name="Google Shape;76;p6"/>
          <p:cNvSpPr txBox="1"/>
          <p:nvPr>
            <p:ph idx="1" type="body"/>
          </p:nvPr>
        </p:nvSpPr>
        <p:spPr>
          <a:xfrm>
            <a:off x="702100" y="2847275"/>
            <a:ext cx="8732100" cy="3990300"/>
          </a:xfrm>
          <a:prstGeom prst="rect">
            <a:avLst/>
          </a:prstGeom>
          <a:solidFill>
            <a:srgbClr val="D8D8D8"/>
          </a:solidFill>
          <a:ln cap="flat" cmpd="sng" w="38100">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Tree>
  </p:cSld>
  <p:clrMapOvr>
    <a:masterClrMapping/>
  </p:clrMapOvr>
  <p:extLst>
    <p:ext uri="{DCECCB84-F9BA-43D5-87BE-67443E8EF086}">
      <p15:sldGuideLst>
        <p15:guide id="1" orient="horz" pos="2448">
          <p15:clr>
            <a:srgbClr val="FA7B17"/>
          </p15:clr>
        </p15:guide>
        <p15:guide id="2" pos="442">
          <p15:clr>
            <a:srgbClr val="FA7B17"/>
          </p15:clr>
        </p15:guide>
        <p15:guide id="3" pos="5634">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5a">
  <p:cSld name="CUSTOM_1_1_2_1_2_4_1_1">
    <p:spTree>
      <p:nvGrpSpPr>
        <p:cNvPr id="77" name="Shape 77"/>
        <p:cNvGrpSpPr/>
        <p:nvPr/>
      </p:nvGrpSpPr>
      <p:grpSpPr>
        <a:xfrm>
          <a:off x="0" y="0"/>
          <a:ext cx="0" cy="0"/>
          <a:chOff x="0" y="0"/>
          <a:chExt cx="0" cy="0"/>
        </a:xfrm>
      </p:grpSpPr>
      <p:sp>
        <p:nvSpPr>
          <p:cNvPr id="78" name="Google Shape;78;p7"/>
          <p:cNvSpPr txBox="1"/>
          <p:nvPr/>
        </p:nvSpPr>
        <p:spPr>
          <a:xfrm>
            <a:off x="228600" y="1648300"/>
            <a:ext cx="9509700" cy="2165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highlight>
                  <a:schemeClr val="lt1"/>
                </a:highlight>
                <a:latin typeface="Lato"/>
                <a:ea typeface="Lato"/>
                <a:cs typeface="Lato"/>
                <a:sym typeface="Lato"/>
              </a:rPr>
              <a:t>A single mushroom spore can be seen only with a microscope. But you can see a mushroom’s many spores by making a spore print. Just get a white piece of paper, a fresh mushroom with gills (like a button mushroom), and a glass. Remove the stem from the mushroom and place the gill side on the paper. Add a drop of water to the mushroom cap and then cover it with a glass. Wait overnight. Carefully lift the mushroom off the paper. What do you see? </a:t>
            </a:r>
            <a:endParaRPr sz="2200">
              <a:solidFill>
                <a:schemeClr val="dk1"/>
              </a:solidFill>
              <a:highlight>
                <a:schemeClr val="lt1"/>
              </a:highlight>
              <a:latin typeface="Lato"/>
              <a:ea typeface="Lato"/>
              <a:cs typeface="Lato"/>
              <a:sym typeface="Lato"/>
            </a:endParaRPr>
          </a:p>
        </p:txBody>
      </p:sp>
      <p:sp>
        <p:nvSpPr>
          <p:cNvPr id="79" name="Google Shape;79;p7"/>
          <p:cNvSpPr txBox="1"/>
          <p:nvPr>
            <p:ph idx="1" type="body"/>
          </p:nvPr>
        </p:nvSpPr>
        <p:spPr>
          <a:xfrm>
            <a:off x="320050" y="3886200"/>
            <a:ext cx="9418200" cy="3566100"/>
          </a:xfrm>
          <a:prstGeom prst="rect">
            <a:avLst/>
          </a:prstGeom>
          <a:solidFill>
            <a:srgbClr val="D8D8D8"/>
          </a:solidFill>
          <a:ln cap="flat" cmpd="sng" w="38100">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80" name="Google Shape;80;p7"/>
          <p:cNvSpPr/>
          <p:nvPr/>
        </p:nvSpPr>
        <p:spPr>
          <a:xfrm>
            <a:off x="8765300" y="0"/>
            <a:ext cx="1247100" cy="1193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7"/>
          <p:cNvSpPr txBox="1"/>
          <p:nvPr/>
        </p:nvSpPr>
        <p:spPr>
          <a:xfrm>
            <a:off x="0" y="914400"/>
            <a:ext cx="10058400" cy="548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400">
                <a:solidFill>
                  <a:srgbClr val="0054A6"/>
                </a:solidFill>
                <a:latin typeface="Signika"/>
                <a:ea typeface="Signika"/>
                <a:cs typeface="Signika"/>
                <a:sym typeface="Signika"/>
              </a:rPr>
              <a:t>4a. Continue the Learning</a:t>
            </a:r>
            <a:endParaRPr b="1" sz="4400">
              <a:solidFill>
                <a:srgbClr val="0054A6"/>
              </a:solidFill>
              <a:latin typeface="Signika"/>
              <a:ea typeface="Signika"/>
              <a:cs typeface="Signika"/>
              <a:sym typeface="Signika"/>
            </a:endParaRPr>
          </a:p>
        </p:txBody>
      </p:sp>
      <p:grpSp>
        <p:nvGrpSpPr>
          <p:cNvPr id="82" name="Google Shape;82;p7"/>
          <p:cNvGrpSpPr/>
          <p:nvPr/>
        </p:nvGrpSpPr>
        <p:grpSpPr>
          <a:xfrm>
            <a:off x="8752150" y="36254"/>
            <a:ext cx="1306651" cy="1188761"/>
            <a:chOff x="8794923" y="58525"/>
            <a:chExt cx="1164677" cy="1039036"/>
          </a:xfrm>
        </p:grpSpPr>
        <p:pic>
          <p:nvPicPr>
            <p:cNvPr id="83" name="Google Shape;83;p7"/>
            <p:cNvPicPr preferRelativeResize="0"/>
            <p:nvPr/>
          </p:nvPicPr>
          <p:blipFill>
            <a:blip r:embed="rId2">
              <a:alphaModFix/>
            </a:blip>
            <a:stretch>
              <a:fillRect/>
            </a:stretch>
          </p:blipFill>
          <p:spPr>
            <a:xfrm>
              <a:off x="9244853" y="58525"/>
              <a:ext cx="714747" cy="682500"/>
            </a:xfrm>
            <a:prstGeom prst="rect">
              <a:avLst/>
            </a:prstGeom>
            <a:noFill/>
            <a:ln>
              <a:noFill/>
            </a:ln>
          </p:spPr>
        </p:pic>
        <p:pic>
          <p:nvPicPr>
            <p:cNvPr id="84" name="Google Shape;84;p7"/>
            <p:cNvPicPr preferRelativeResize="0"/>
            <p:nvPr/>
          </p:nvPicPr>
          <p:blipFill>
            <a:blip r:embed="rId3">
              <a:alphaModFix/>
            </a:blip>
            <a:stretch>
              <a:fillRect/>
            </a:stretch>
          </p:blipFill>
          <p:spPr>
            <a:xfrm>
              <a:off x="9459950" y="682950"/>
              <a:ext cx="499650" cy="414610"/>
            </a:xfrm>
            <a:prstGeom prst="rect">
              <a:avLst/>
            </a:prstGeom>
            <a:noFill/>
            <a:ln>
              <a:noFill/>
            </a:ln>
          </p:spPr>
        </p:pic>
        <p:pic>
          <p:nvPicPr>
            <p:cNvPr id="85" name="Google Shape;85;p7"/>
            <p:cNvPicPr preferRelativeResize="0"/>
            <p:nvPr/>
          </p:nvPicPr>
          <p:blipFill>
            <a:blip r:embed="rId4">
              <a:alphaModFix/>
            </a:blip>
            <a:stretch>
              <a:fillRect/>
            </a:stretch>
          </p:blipFill>
          <p:spPr>
            <a:xfrm>
              <a:off x="8794923" y="359101"/>
              <a:ext cx="499652" cy="494400"/>
            </a:xfrm>
            <a:prstGeom prst="rect">
              <a:avLst/>
            </a:prstGeom>
            <a:noFill/>
            <a:ln>
              <a:noFill/>
            </a:ln>
          </p:spPr>
        </p:pic>
      </p:grpSp>
    </p:spTree>
  </p:cSld>
  <p:clrMapOvr>
    <a:masterClrMapping/>
  </p:clrMapOvr>
  <p:extLst>
    <p:ext uri="{DCECCB84-F9BA-43D5-87BE-67443E8EF086}">
      <p15:sldGuideLst>
        <p15:guide id="1" orient="horz" pos="2448">
          <p15:clr>
            <a:srgbClr val="FA7B17"/>
          </p15:clr>
        </p15:guide>
        <p15:guide id="2" pos="740">
          <p15:clr>
            <a:srgbClr val="FA7B17"/>
          </p15:clr>
        </p15:guide>
        <p15:guide id="3" pos="3168">
          <p15:clr>
            <a:srgbClr val="FA7B17"/>
          </p15:clr>
        </p15:guide>
        <p15:guide id="4" pos="5634">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5b">
  <p:cSld name="CUSTOM_1_1_2_1_2_4_1_1_1">
    <p:spTree>
      <p:nvGrpSpPr>
        <p:cNvPr id="86" name="Shape 86"/>
        <p:cNvGrpSpPr/>
        <p:nvPr/>
      </p:nvGrpSpPr>
      <p:grpSpPr>
        <a:xfrm>
          <a:off x="0" y="0"/>
          <a:ext cx="0" cy="0"/>
          <a:chOff x="0" y="0"/>
          <a:chExt cx="0" cy="0"/>
        </a:xfrm>
      </p:grpSpPr>
      <p:sp>
        <p:nvSpPr>
          <p:cNvPr id="87" name="Google Shape;87;p8"/>
          <p:cNvSpPr/>
          <p:nvPr/>
        </p:nvSpPr>
        <p:spPr>
          <a:xfrm>
            <a:off x="8765300" y="0"/>
            <a:ext cx="1247100" cy="1193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txBox="1"/>
          <p:nvPr/>
        </p:nvSpPr>
        <p:spPr>
          <a:xfrm>
            <a:off x="0" y="914400"/>
            <a:ext cx="10058400" cy="548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400">
                <a:solidFill>
                  <a:srgbClr val="0054A6"/>
                </a:solidFill>
                <a:latin typeface="Signika"/>
                <a:ea typeface="Signika"/>
                <a:cs typeface="Signika"/>
                <a:sym typeface="Signika"/>
              </a:rPr>
              <a:t>4b. Continue the Learning</a:t>
            </a:r>
            <a:endParaRPr b="1" sz="4400">
              <a:solidFill>
                <a:srgbClr val="0054A6"/>
              </a:solidFill>
              <a:latin typeface="Signika"/>
              <a:ea typeface="Signika"/>
              <a:cs typeface="Signika"/>
              <a:sym typeface="Signika"/>
            </a:endParaRPr>
          </a:p>
        </p:txBody>
      </p:sp>
      <p:grpSp>
        <p:nvGrpSpPr>
          <p:cNvPr id="89" name="Google Shape;89;p8"/>
          <p:cNvGrpSpPr/>
          <p:nvPr/>
        </p:nvGrpSpPr>
        <p:grpSpPr>
          <a:xfrm>
            <a:off x="8752150" y="36254"/>
            <a:ext cx="1306651" cy="1188761"/>
            <a:chOff x="8794923" y="58525"/>
            <a:chExt cx="1164677" cy="1039036"/>
          </a:xfrm>
        </p:grpSpPr>
        <p:pic>
          <p:nvPicPr>
            <p:cNvPr id="90" name="Google Shape;90;p8"/>
            <p:cNvPicPr preferRelativeResize="0"/>
            <p:nvPr/>
          </p:nvPicPr>
          <p:blipFill>
            <a:blip r:embed="rId2">
              <a:alphaModFix/>
            </a:blip>
            <a:stretch>
              <a:fillRect/>
            </a:stretch>
          </p:blipFill>
          <p:spPr>
            <a:xfrm>
              <a:off x="9244853" y="58525"/>
              <a:ext cx="714747" cy="682500"/>
            </a:xfrm>
            <a:prstGeom prst="rect">
              <a:avLst/>
            </a:prstGeom>
            <a:noFill/>
            <a:ln>
              <a:noFill/>
            </a:ln>
          </p:spPr>
        </p:pic>
        <p:pic>
          <p:nvPicPr>
            <p:cNvPr id="91" name="Google Shape;91;p8"/>
            <p:cNvPicPr preferRelativeResize="0"/>
            <p:nvPr/>
          </p:nvPicPr>
          <p:blipFill>
            <a:blip r:embed="rId3">
              <a:alphaModFix/>
            </a:blip>
            <a:stretch>
              <a:fillRect/>
            </a:stretch>
          </p:blipFill>
          <p:spPr>
            <a:xfrm>
              <a:off x="9459950" y="682950"/>
              <a:ext cx="499650" cy="414610"/>
            </a:xfrm>
            <a:prstGeom prst="rect">
              <a:avLst/>
            </a:prstGeom>
            <a:noFill/>
            <a:ln>
              <a:noFill/>
            </a:ln>
          </p:spPr>
        </p:pic>
        <p:pic>
          <p:nvPicPr>
            <p:cNvPr id="92" name="Google Shape;92;p8"/>
            <p:cNvPicPr preferRelativeResize="0"/>
            <p:nvPr/>
          </p:nvPicPr>
          <p:blipFill>
            <a:blip r:embed="rId4">
              <a:alphaModFix/>
            </a:blip>
            <a:stretch>
              <a:fillRect/>
            </a:stretch>
          </p:blipFill>
          <p:spPr>
            <a:xfrm>
              <a:off x="8794923" y="359101"/>
              <a:ext cx="499652" cy="494400"/>
            </a:xfrm>
            <a:prstGeom prst="rect">
              <a:avLst/>
            </a:prstGeom>
            <a:noFill/>
            <a:ln>
              <a:noFill/>
            </a:ln>
          </p:spPr>
        </p:pic>
      </p:grpSp>
      <p:grpSp>
        <p:nvGrpSpPr>
          <p:cNvPr id="93" name="Google Shape;93;p8"/>
          <p:cNvGrpSpPr/>
          <p:nvPr/>
        </p:nvGrpSpPr>
        <p:grpSpPr>
          <a:xfrm>
            <a:off x="1701796" y="3427922"/>
            <a:ext cx="6414314" cy="3583766"/>
            <a:chOff x="5211900" y="4023350"/>
            <a:chExt cx="4541750" cy="3434700"/>
          </a:xfrm>
        </p:grpSpPr>
        <p:grpSp>
          <p:nvGrpSpPr>
            <p:cNvPr id="94" name="Google Shape;94;p8"/>
            <p:cNvGrpSpPr/>
            <p:nvPr/>
          </p:nvGrpSpPr>
          <p:grpSpPr>
            <a:xfrm>
              <a:off x="5211900" y="4038600"/>
              <a:ext cx="4541750" cy="3419450"/>
              <a:chOff x="5211900" y="4038600"/>
              <a:chExt cx="4541750" cy="3419450"/>
            </a:xfrm>
          </p:grpSpPr>
          <p:cxnSp>
            <p:nvCxnSpPr>
              <p:cNvPr id="95" name="Google Shape;95;p8"/>
              <p:cNvCxnSpPr/>
              <p:nvPr/>
            </p:nvCxnSpPr>
            <p:spPr>
              <a:xfrm flipH="1">
                <a:off x="5211900" y="4038600"/>
                <a:ext cx="4541700" cy="3414000"/>
              </a:xfrm>
              <a:prstGeom prst="straightConnector1">
                <a:avLst/>
              </a:prstGeom>
              <a:noFill/>
              <a:ln cap="flat" cmpd="sng" w="38100">
                <a:solidFill>
                  <a:srgbClr val="D8D8D8"/>
                </a:solidFill>
                <a:prstDash val="solid"/>
                <a:round/>
                <a:headEnd len="med" w="med" type="none"/>
                <a:tailEnd len="med" w="med" type="none"/>
              </a:ln>
            </p:spPr>
          </p:cxnSp>
          <p:cxnSp>
            <p:nvCxnSpPr>
              <p:cNvPr id="96" name="Google Shape;96;p8"/>
              <p:cNvCxnSpPr/>
              <p:nvPr/>
            </p:nvCxnSpPr>
            <p:spPr>
              <a:xfrm>
                <a:off x="5211950" y="4044050"/>
                <a:ext cx="4541700" cy="3414000"/>
              </a:xfrm>
              <a:prstGeom prst="straightConnector1">
                <a:avLst/>
              </a:prstGeom>
              <a:noFill/>
              <a:ln cap="flat" cmpd="sng" w="38100">
                <a:solidFill>
                  <a:srgbClr val="D8D8D8"/>
                </a:solidFill>
                <a:prstDash val="solid"/>
                <a:round/>
                <a:headEnd len="med" w="med" type="none"/>
                <a:tailEnd len="med" w="med" type="none"/>
              </a:ln>
            </p:spPr>
          </p:cxnSp>
        </p:grpSp>
        <p:sp>
          <p:nvSpPr>
            <p:cNvPr id="97" name="Google Shape;97;p8"/>
            <p:cNvSpPr/>
            <p:nvPr/>
          </p:nvSpPr>
          <p:spPr>
            <a:xfrm>
              <a:off x="5212000" y="4023350"/>
              <a:ext cx="4526400" cy="3429000"/>
            </a:xfrm>
            <a:prstGeom prst="rect">
              <a:avLst/>
            </a:prstGeom>
            <a:noFill/>
            <a:ln cap="flat" cmpd="sng" w="3810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latin typeface="Lato Black"/>
                  <a:ea typeface="Lato Black"/>
                  <a:cs typeface="Lato Black"/>
                  <a:sym typeface="Lato Black"/>
                </a:rPr>
                <a:t>PLACE A PHOTO OF YOUR DRAWING  HERE!</a:t>
              </a:r>
              <a:endParaRPr sz="2200">
                <a:latin typeface="Lato Black"/>
                <a:ea typeface="Lato Black"/>
                <a:cs typeface="Lato Black"/>
                <a:sym typeface="Lato Black"/>
              </a:endParaRPr>
            </a:p>
          </p:txBody>
        </p:sp>
      </p:grpSp>
      <p:sp>
        <p:nvSpPr>
          <p:cNvPr id="98" name="Google Shape;98;p8">
            <a:hlinkClick r:id="rId5"/>
          </p:cNvPr>
          <p:cNvSpPr/>
          <p:nvPr/>
        </p:nvSpPr>
        <p:spPr>
          <a:xfrm>
            <a:off x="7412300" y="3427925"/>
            <a:ext cx="703800" cy="687300"/>
          </a:xfrm>
          <a:prstGeom prst="ellipse">
            <a:avLst/>
          </a:prstGeom>
          <a:solidFill>
            <a:srgbClr val="FFDD00"/>
          </a:solidFill>
          <a:ln cap="flat" cmpd="sng" w="9525">
            <a:solidFill>
              <a:srgbClr val="FFDD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2900">
                <a:latin typeface="Signika"/>
                <a:ea typeface="Signika"/>
                <a:cs typeface="Signika"/>
                <a:sym typeface="Signika"/>
              </a:rPr>
              <a:t>?</a:t>
            </a:r>
            <a:endParaRPr b="1" sz="2900">
              <a:latin typeface="Signika"/>
              <a:ea typeface="Signika"/>
              <a:cs typeface="Signika"/>
              <a:sym typeface="Signika"/>
            </a:endParaRPr>
          </a:p>
        </p:txBody>
      </p:sp>
      <p:sp>
        <p:nvSpPr>
          <p:cNvPr id="99" name="Google Shape;99;p8"/>
          <p:cNvSpPr txBox="1"/>
          <p:nvPr/>
        </p:nvSpPr>
        <p:spPr>
          <a:xfrm>
            <a:off x="228600" y="1839025"/>
            <a:ext cx="9509700" cy="12276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highlight>
                  <a:schemeClr val="lt1"/>
                </a:highlight>
                <a:latin typeface="Lato"/>
                <a:ea typeface="Lato"/>
                <a:cs typeface="Lato"/>
                <a:sym typeface="Lato"/>
              </a:rPr>
              <a:t>Play the online slideshow </a:t>
            </a:r>
            <a:r>
              <a:rPr b="1" lang="en" sz="2200" u="sng">
                <a:solidFill>
                  <a:srgbClr val="0054A6"/>
                </a:solidFill>
                <a:highlight>
                  <a:schemeClr val="lt1"/>
                </a:highlight>
                <a:latin typeface="Lato"/>
                <a:ea typeface="Lato"/>
                <a:cs typeface="Lato"/>
                <a:sym typeface="Lato"/>
              </a:rPr>
              <a:t>“A Mushroom’s Life.”</a:t>
            </a:r>
            <a:r>
              <a:rPr lang="en" sz="2200">
                <a:solidFill>
                  <a:schemeClr val="dk1"/>
                </a:solidFill>
                <a:highlight>
                  <a:schemeClr val="lt1"/>
                </a:highlight>
                <a:latin typeface="Lato"/>
                <a:ea typeface="Lato"/>
                <a:cs typeface="Lato"/>
                <a:sym typeface="Lato"/>
              </a:rPr>
              <a:t> Think about how this cycle is like the life cycle of plants or animals. Revisit the dung cannon fungus (p. 13) and draw a sketch of its life cycle, including the role animals play.</a:t>
            </a:r>
            <a:endParaRPr sz="2200">
              <a:solidFill>
                <a:schemeClr val="dk1"/>
              </a:solidFill>
              <a:highlight>
                <a:schemeClr val="lt1"/>
              </a:highlight>
              <a:latin typeface="Lato"/>
              <a:ea typeface="Lato"/>
              <a:cs typeface="Lato"/>
              <a:sym typeface="Lato"/>
            </a:endParaRPr>
          </a:p>
        </p:txBody>
      </p:sp>
    </p:spTree>
  </p:cSld>
  <p:clrMapOvr>
    <a:masterClrMapping/>
  </p:clrMapOvr>
  <p:extLst>
    <p:ext uri="{DCECCB84-F9BA-43D5-87BE-67443E8EF086}">
      <p15:sldGuideLst>
        <p15:guide id="1" orient="horz" pos="2448">
          <p15:clr>
            <a:srgbClr val="FA7B17"/>
          </p15:clr>
        </p15:guide>
        <p15:guide id="2" pos="740">
          <p15:clr>
            <a:srgbClr val="FA7B17"/>
          </p15:clr>
        </p15:guide>
        <p15:guide id="3" pos="3168">
          <p15:clr>
            <a:srgbClr val="FA7B17"/>
          </p15:clr>
        </p15:guide>
        <p15:guide id="4" pos="5634">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6">
  <p:cSld name="CUSTOM_1_1_2_1_2">
    <p:spTree>
      <p:nvGrpSpPr>
        <p:cNvPr id="100" name="Shape 100"/>
        <p:cNvGrpSpPr/>
        <p:nvPr/>
      </p:nvGrpSpPr>
      <p:grpSpPr>
        <a:xfrm>
          <a:off x="0" y="0"/>
          <a:ext cx="0" cy="0"/>
          <a:chOff x="0" y="0"/>
          <a:chExt cx="0" cy="0"/>
        </a:xfrm>
      </p:grpSpPr>
      <p:pic>
        <p:nvPicPr>
          <p:cNvPr id="101" name="Google Shape;101;p9"/>
          <p:cNvPicPr preferRelativeResize="0"/>
          <p:nvPr/>
        </p:nvPicPr>
        <p:blipFill>
          <a:blip r:embed="rId2">
            <a:alphaModFix/>
          </a:blip>
          <a:stretch>
            <a:fillRect/>
          </a:stretch>
        </p:blipFill>
        <p:spPr>
          <a:xfrm>
            <a:off x="6369350" y="2804825"/>
            <a:ext cx="3191000" cy="4346724"/>
          </a:xfrm>
          <a:prstGeom prst="rect">
            <a:avLst/>
          </a:prstGeom>
          <a:noFill/>
          <a:ln>
            <a:noFill/>
          </a:ln>
        </p:spPr>
      </p:pic>
      <p:sp>
        <p:nvSpPr>
          <p:cNvPr id="102" name="Google Shape;102;p9"/>
          <p:cNvSpPr txBox="1"/>
          <p:nvPr/>
        </p:nvSpPr>
        <p:spPr>
          <a:xfrm>
            <a:off x="0" y="914400"/>
            <a:ext cx="10058400" cy="548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400">
                <a:solidFill>
                  <a:srgbClr val="0054A6"/>
                </a:solidFill>
                <a:latin typeface="Signika"/>
                <a:ea typeface="Signika"/>
                <a:cs typeface="Signika"/>
                <a:sym typeface="Signika"/>
              </a:rPr>
              <a:t>5. Show What You Know</a:t>
            </a:r>
            <a:endParaRPr b="1" sz="4400">
              <a:solidFill>
                <a:srgbClr val="0054A6"/>
              </a:solidFill>
              <a:latin typeface="Signika"/>
              <a:ea typeface="Signika"/>
              <a:cs typeface="Signika"/>
              <a:sym typeface="Signika"/>
            </a:endParaRPr>
          </a:p>
        </p:txBody>
      </p:sp>
      <p:sp>
        <p:nvSpPr>
          <p:cNvPr id="103" name="Google Shape;103;p9"/>
          <p:cNvSpPr/>
          <p:nvPr/>
        </p:nvSpPr>
        <p:spPr>
          <a:xfrm>
            <a:off x="320100" y="1737297"/>
            <a:ext cx="9418200" cy="5669400"/>
          </a:xfrm>
          <a:prstGeom prst="roundRect">
            <a:avLst>
              <a:gd fmla="val 16667" name="adj"/>
            </a:avLst>
          </a:prstGeom>
          <a:noFill/>
          <a:ln cap="flat" cmpd="sng" w="38100">
            <a:solidFill>
              <a:srgbClr val="0054A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200">
              <a:solidFill>
                <a:schemeClr val="dk1"/>
              </a:solidFill>
              <a:latin typeface="Lato"/>
              <a:ea typeface="Lato"/>
              <a:cs typeface="Lato"/>
              <a:sym typeface="Lato"/>
            </a:endParaRPr>
          </a:p>
          <a:p>
            <a:pPr indent="0" lvl="0" marL="0" rtl="0" algn="l">
              <a:spcBef>
                <a:spcPts val="0"/>
              </a:spcBef>
              <a:spcAft>
                <a:spcPts val="0"/>
              </a:spcAft>
              <a:buNone/>
            </a:pPr>
            <a:r>
              <a:rPr lang="en" sz="2200">
                <a:solidFill>
                  <a:schemeClr val="dk1"/>
                </a:solidFill>
                <a:latin typeface="Lato Black"/>
                <a:ea typeface="Lato Black"/>
                <a:cs typeface="Lato Black"/>
                <a:sym typeface="Lato Black"/>
              </a:rPr>
              <a:t>Complete one or more of the activities below. Your teacher can provide you with the links.</a:t>
            </a:r>
            <a:br>
              <a:rPr b="1" lang="en" sz="2200">
                <a:solidFill>
                  <a:schemeClr val="dk1"/>
                </a:solidFill>
                <a:latin typeface="Lato"/>
                <a:ea typeface="Lato"/>
                <a:cs typeface="Lato"/>
                <a:sym typeface="Lato"/>
              </a:rPr>
            </a:br>
            <a:endParaRPr b="1" sz="2200">
              <a:solidFill>
                <a:schemeClr val="dk1"/>
              </a:solidFill>
              <a:latin typeface="Lato"/>
              <a:ea typeface="Lato"/>
              <a:cs typeface="Lato"/>
              <a:sym typeface="Lato"/>
            </a:endParaRPr>
          </a:p>
          <a:p>
            <a:pPr indent="0" lvl="0" marL="0" rtl="0" algn="l">
              <a:spcBef>
                <a:spcPts val="0"/>
              </a:spcBef>
              <a:spcAft>
                <a:spcPts val="0"/>
              </a:spcAft>
              <a:buNone/>
            </a:pPr>
            <a:r>
              <a:t/>
            </a:r>
            <a:endParaRPr sz="2200">
              <a:solidFill>
                <a:schemeClr val="dk1"/>
              </a:solidFill>
              <a:latin typeface="Lato"/>
              <a:ea typeface="Lato"/>
              <a:cs typeface="Lato"/>
              <a:sym typeface="Lato"/>
            </a:endParaRPr>
          </a:p>
          <a:p>
            <a:pPr indent="-368300" lvl="0" marL="457200" rtl="0" algn="l">
              <a:spcBef>
                <a:spcPts val="0"/>
              </a:spcBef>
              <a:spcAft>
                <a:spcPts val="0"/>
              </a:spcAft>
              <a:buClr>
                <a:schemeClr val="dk1"/>
              </a:buClr>
              <a:buSzPts val="2200"/>
              <a:buFont typeface="Lato"/>
              <a:buChar char="●"/>
            </a:pPr>
            <a:r>
              <a:rPr lang="en" sz="2200">
                <a:solidFill>
                  <a:schemeClr val="dk1"/>
                </a:solidFill>
                <a:latin typeface="Lato"/>
                <a:ea typeface="Lato"/>
                <a:cs typeface="Lato"/>
                <a:sym typeface="Lato"/>
              </a:rPr>
              <a:t>Take a No-Sweat Bubble Test.</a:t>
            </a:r>
            <a:br>
              <a:rPr lang="en" sz="2200">
                <a:solidFill>
                  <a:schemeClr val="dk1"/>
                </a:solidFill>
                <a:latin typeface="Lato"/>
                <a:ea typeface="Lato"/>
                <a:cs typeface="Lato"/>
                <a:sym typeface="Lato"/>
              </a:rPr>
            </a:br>
            <a:endParaRPr sz="2200">
              <a:solidFill>
                <a:schemeClr val="dk1"/>
              </a:solidFill>
              <a:latin typeface="Lato"/>
              <a:ea typeface="Lato"/>
              <a:cs typeface="Lato"/>
              <a:sym typeface="Lato"/>
            </a:endParaRPr>
          </a:p>
          <a:p>
            <a:pPr indent="-368300" lvl="0" marL="457200" rtl="0" algn="l">
              <a:spcBef>
                <a:spcPts val="0"/>
              </a:spcBef>
              <a:spcAft>
                <a:spcPts val="0"/>
              </a:spcAft>
              <a:buClr>
                <a:schemeClr val="dk1"/>
              </a:buClr>
              <a:buSzPts val="2200"/>
              <a:buFont typeface="Lato"/>
              <a:buChar char="●"/>
            </a:pPr>
            <a:r>
              <a:rPr lang="en" sz="2200">
                <a:solidFill>
                  <a:schemeClr val="dk1"/>
                </a:solidFill>
                <a:latin typeface="Lato"/>
                <a:ea typeface="Lato"/>
                <a:cs typeface="Lato"/>
                <a:sym typeface="Lato"/>
              </a:rPr>
              <a:t>Stretch your brain with open-ended questions </a:t>
            </a:r>
            <a:endParaRPr sz="2200">
              <a:solidFill>
                <a:schemeClr val="dk1"/>
              </a:solidFill>
              <a:latin typeface="Lato"/>
              <a:ea typeface="Lato"/>
              <a:cs typeface="Lato"/>
              <a:sym typeface="Lato"/>
            </a:endParaRPr>
          </a:p>
          <a:p>
            <a:pPr indent="0" lvl="0" marL="457200" rtl="0" algn="l">
              <a:spcBef>
                <a:spcPts val="0"/>
              </a:spcBef>
              <a:spcAft>
                <a:spcPts val="0"/>
              </a:spcAft>
              <a:buNone/>
            </a:pPr>
            <a:r>
              <a:rPr lang="en" sz="2200">
                <a:solidFill>
                  <a:schemeClr val="dk1"/>
                </a:solidFill>
                <a:latin typeface="Lato"/>
                <a:ea typeface="Lato"/>
                <a:cs typeface="Lato"/>
                <a:sym typeface="Lato"/>
              </a:rPr>
              <a:t>in “Think It Through.”</a:t>
            </a:r>
            <a:br>
              <a:rPr lang="en" sz="2200">
                <a:solidFill>
                  <a:schemeClr val="dk1"/>
                </a:solidFill>
                <a:latin typeface="Lato"/>
                <a:ea typeface="Lato"/>
                <a:cs typeface="Lato"/>
                <a:sym typeface="Lato"/>
              </a:rPr>
            </a:br>
            <a:endParaRPr sz="2200">
              <a:solidFill>
                <a:schemeClr val="dk1"/>
              </a:solidFill>
              <a:latin typeface="Lato"/>
              <a:ea typeface="Lato"/>
              <a:cs typeface="Lato"/>
              <a:sym typeface="Lato"/>
            </a:endParaRPr>
          </a:p>
          <a:p>
            <a:pPr indent="-368300" lvl="0" marL="457200" rtl="0" algn="l">
              <a:spcBef>
                <a:spcPts val="0"/>
              </a:spcBef>
              <a:spcAft>
                <a:spcPts val="0"/>
              </a:spcAft>
              <a:buClr>
                <a:schemeClr val="dk1"/>
              </a:buClr>
              <a:buSzPts val="2200"/>
              <a:buFont typeface="Lato"/>
              <a:buChar char="●"/>
            </a:pPr>
            <a:r>
              <a:rPr lang="en" sz="2200">
                <a:solidFill>
                  <a:schemeClr val="dk1"/>
                </a:solidFill>
                <a:latin typeface="Lato"/>
                <a:ea typeface="Lato"/>
                <a:cs typeface="Lato"/>
                <a:sym typeface="Lato"/>
              </a:rPr>
              <a:t>Explore a forest food web in  </a:t>
            </a:r>
            <a:endParaRPr sz="2200">
              <a:solidFill>
                <a:schemeClr val="dk1"/>
              </a:solidFill>
              <a:latin typeface="Lato"/>
              <a:ea typeface="Lato"/>
              <a:cs typeface="Lato"/>
              <a:sym typeface="Lato"/>
            </a:endParaRPr>
          </a:p>
          <a:p>
            <a:pPr indent="0" lvl="0" marL="457200" rtl="0" algn="l">
              <a:spcBef>
                <a:spcPts val="0"/>
              </a:spcBef>
              <a:spcAft>
                <a:spcPts val="0"/>
              </a:spcAft>
              <a:buNone/>
            </a:pPr>
            <a:r>
              <a:rPr lang="en" sz="2200">
                <a:solidFill>
                  <a:schemeClr val="dk1"/>
                </a:solidFill>
                <a:latin typeface="Lato"/>
                <a:ea typeface="Lato"/>
                <a:cs typeface="Lato"/>
                <a:sym typeface="Lato"/>
              </a:rPr>
              <a:t>“Connected by Nature.”</a:t>
            </a:r>
            <a:endParaRPr sz="2200">
              <a:solidFill>
                <a:schemeClr val="dk1"/>
              </a:solidFill>
              <a:latin typeface="Lato"/>
              <a:ea typeface="Lato"/>
              <a:cs typeface="Lato"/>
              <a:sym typeface="Lato"/>
            </a:endParaRPr>
          </a:p>
        </p:txBody>
      </p:sp>
      <p:grpSp>
        <p:nvGrpSpPr>
          <p:cNvPr id="104" name="Google Shape;104;p9"/>
          <p:cNvGrpSpPr/>
          <p:nvPr/>
        </p:nvGrpSpPr>
        <p:grpSpPr>
          <a:xfrm>
            <a:off x="8851022" y="0"/>
            <a:ext cx="1176680" cy="1193278"/>
            <a:chOff x="9010152" y="0"/>
            <a:chExt cx="1017273" cy="1005797"/>
          </a:xfrm>
        </p:grpSpPr>
        <p:pic>
          <p:nvPicPr>
            <p:cNvPr id="105" name="Google Shape;105;p9"/>
            <p:cNvPicPr preferRelativeResize="0"/>
            <p:nvPr/>
          </p:nvPicPr>
          <p:blipFill>
            <a:blip r:embed="rId3">
              <a:alphaModFix/>
            </a:blip>
            <a:stretch>
              <a:fillRect/>
            </a:stretch>
          </p:blipFill>
          <p:spPr>
            <a:xfrm>
              <a:off x="9010152" y="91375"/>
              <a:ext cx="502831" cy="640200"/>
            </a:xfrm>
            <a:prstGeom prst="rect">
              <a:avLst/>
            </a:prstGeom>
            <a:noFill/>
            <a:ln>
              <a:noFill/>
            </a:ln>
          </p:spPr>
        </p:pic>
        <p:pic>
          <p:nvPicPr>
            <p:cNvPr id="106" name="Google Shape;106;p9"/>
            <p:cNvPicPr preferRelativeResize="0"/>
            <p:nvPr/>
          </p:nvPicPr>
          <p:blipFill>
            <a:blip r:embed="rId4">
              <a:alphaModFix/>
            </a:blip>
            <a:stretch>
              <a:fillRect/>
            </a:stretch>
          </p:blipFill>
          <p:spPr>
            <a:xfrm>
              <a:off x="9472868" y="0"/>
              <a:ext cx="554557" cy="548700"/>
            </a:xfrm>
            <a:prstGeom prst="rect">
              <a:avLst/>
            </a:prstGeom>
            <a:noFill/>
            <a:ln>
              <a:noFill/>
            </a:ln>
          </p:spPr>
        </p:pic>
        <p:pic>
          <p:nvPicPr>
            <p:cNvPr id="107" name="Google Shape;107;p9"/>
            <p:cNvPicPr preferRelativeResize="0"/>
            <p:nvPr/>
          </p:nvPicPr>
          <p:blipFill>
            <a:blip r:embed="rId5">
              <a:alphaModFix/>
            </a:blip>
            <a:stretch>
              <a:fillRect/>
            </a:stretch>
          </p:blipFill>
          <p:spPr>
            <a:xfrm flipH="1">
              <a:off x="9391425" y="578273"/>
              <a:ext cx="485725" cy="427524"/>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theme" Target="../theme/theme2.xml"/><Relationship Id="rId10" Type="http://schemas.openxmlformats.org/officeDocument/2006/relationships/slideLayout" Target="../slideLayouts/slideLayout8.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16583"/>
          <a:stretch/>
        </p:blipFill>
        <p:spPr>
          <a:xfrm>
            <a:off x="0" y="36575"/>
            <a:ext cx="2956701" cy="802900"/>
          </a:xfrm>
          <a:prstGeom prst="rect">
            <a:avLst/>
          </a:prstGeom>
          <a:noFill/>
          <a:ln>
            <a:noFill/>
          </a:ln>
        </p:spPr>
      </p:pic>
      <p:sp>
        <p:nvSpPr>
          <p:cNvPr id="7" name="Google Shape;7;p1"/>
          <p:cNvSpPr/>
          <p:nvPr/>
        </p:nvSpPr>
        <p:spPr>
          <a:xfrm>
            <a:off x="204450" y="763150"/>
            <a:ext cx="9383700" cy="661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
          <p:cNvSpPr txBox="1"/>
          <p:nvPr>
            <p:ph type="title"/>
          </p:nvPr>
        </p:nvSpPr>
        <p:spPr>
          <a:xfrm>
            <a:off x="342870" y="824882"/>
            <a:ext cx="9372900" cy="865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Lato"/>
              <a:buNone/>
              <a:defRPr sz="2800">
                <a:solidFill>
                  <a:schemeClr val="dk1"/>
                </a:solidFill>
                <a:latin typeface="Lato"/>
                <a:ea typeface="Lato"/>
                <a:cs typeface="Lato"/>
                <a:sym typeface="Lato"/>
              </a:defRPr>
            </a:lvl1pPr>
            <a:lvl2pPr lvl="1">
              <a:spcBef>
                <a:spcPts val="0"/>
              </a:spcBef>
              <a:spcAft>
                <a:spcPts val="0"/>
              </a:spcAft>
              <a:buClr>
                <a:schemeClr val="dk1"/>
              </a:buClr>
              <a:buSzPts val="2800"/>
              <a:buFont typeface="Lato"/>
              <a:buNone/>
              <a:defRPr sz="2800">
                <a:solidFill>
                  <a:schemeClr val="dk1"/>
                </a:solidFill>
                <a:latin typeface="Lato"/>
                <a:ea typeface="Lato"/>
                <a:cs typeface="Lato"/>
                <a:sym typeface="Lato"/>
              </a:defRPr>
            </a:lvl2pPr>
            <a:lvl3pPr lvl="2">
              <a:spcBef>
                <a:spcPts val="0"/>
              </a:spcBef>
              <a:spcAft>
                <a:spcPts val="0"/>
              </a:spcAft>
              <a:buClr>
                <a:schemeClr val="dk1"/>
              </a:buClr>
              <a:buSzPts val="2800"/>
              <a:buFont typeface="Lato"/>
              <a:buNone/>
              <a:defRPr sz="2800">
                <a:solidFill>
                  <a:schemeClr val="dk1"/>
                </a:solidFill>
                <a:latin typeface="Lato"/>
                <a:ea typeface="Lato"/>
                <a:cs typeface="Lato"/>
                <a:sym typeface="Lato"/>
              </a:defRPr>
            </a:lvl3pPr>
            <a:lvl4pPr lvl="3">
              <a:spcBef>
                <a:spcPts val="0"/>
              </a:spcBef>
              <a:spcAft>
                <a:spcPts val="0"/>
              </a:spcAft>
              <a:buClr>
                <a:schemeClr val="dk1"/>
              </a:buClr>
              <a:buSzPts val="2800"/>
              <a:buFont typeface="Lato"/>
              <a:buNone/>
              <a:defRPr sz="2800">
                <a:solidFill>
                  <a:schemeClr val="dk1"/>
                </a:solidFill>
                <a:latin typeface="Lato"/>
                <a:ea typeface="Lato"/>
                <a:cs typeface="Lato"/>
                <a:sym typeface="Lato"/>
              </a:defRPr>
            </a:lvl4pPr>
            <a:lvl5pPr lvl="4">
              <a:spcBef>
                <a:spcPts val="0"/>
              </a:spcBef>
              <a:spcAft>
                <a:spcPts val="0"/>
              </a:spcAft>
              <a:buClr>
                <a:schemeClr val="dk1"/>
              </a:buClr>
              <a:buSzPts val="2800"/>
              <a:buFont typeface="Lato"/>
              <a:buNone/>
              <a:defRPr sz="2800">
                <a:solidFill>
                  <a:schemeClr val="dk1"/>
                </a:solidFill>
                <a:latin typeface="Lato"/>
                <a:ea typeface="Lato"/>
                <a:cs typeface="Lato"/>
                <a:sym typeface="Lato"/>
              </a:defRPr>
            </a:lvl5pPr>
            <a:lvl6pPr lvl="5">
              <a:spcBef>
                <a:spcPts val="0"/>
              </a:spcBef>
              <a:spcAft>
                <a:spcPts val="0"/>
              </a:spcAft>
              <a:buClr>
                <a:schemeClr val="dk1"/>
              </a:buClr>
              <a:buSzPts val="2800"/>
              <a:buFont typeface="Lato"/>
              <a:buNone/>
              <a:defRPr sz="2800">
                <a:solidFill>
                  <a:schemeClr val="dk1"/>
                </a:solidFill>
                <a:latin typeface="Lato"/>
                <a:ea typeface="Lato"/>
                <a:cs typeface="Lato"/>
                <a:sym typeface="Lato"/>
              </a:defRPr>
            </a:lvl6pPr>
            <a:lvl7pPr lvl="6">
              <a:spcBef>
                <a:spcPts val="0"/>
              </a:spcBef>
              <a:spcAft>
                <a:spcPts val="0"/>
              </a:spcAft>
              <a:buClr>
                <a:schemeClr val="dk1"/>
              </a:buClr>
              <a:buSzPts val="2800"/>
              <a:buFont typeface="Lato"/>
              <a:buNone/>
              <a:defRPr sz="2800">
                <a:solidFill>
                  <a:schemeClr val="dk1"/>
                </a:solidFill>
                <a:latin typeface="Lato"/>
                <a:ea typeface="Lato"/>
                <a:cs typeface="Lato"/>
                <a:sym typeface="Lato"/>
              </a:defRPr>
            </a:lvl7pPr>
            <a:lvl8pPr lvl="7">
              <a:spcBef>
                <a:spcPts val="0"/>
              </a:spcBef>
              <a:spcAft>
                <a:spcPts val="0"/>
              </a:spcAft>
              <a:buClr>
                <a:schemeClr val="dk1"/>
              </a:buClr>
              <a:buSzPts val="2800"/>
              <a:buFont typeface="Lato"/>
              <a:buNone/>
              <a:defRPr sz="2800">
                <a:solidFill>
                  <a:schemeClr val="dk1"/>
                </a:solidFill>
                <a:latin typeface="Lato"/>
                <a:ea typeface="Lato"/>
                <a:cs typeface="Lato"/>
                <a:sym typeface="Lato"/>
              </a:defRPr>
            </a:lvl8pPr>
            <a:lvl9pPr lvl="8">
              <a:spcBef>
                <a:spcPts val="0"/>
              </a:spcBef>
              <a:spcAft>
                <a:spcPts val="0"/>
              </a:spcAft>
              <a:buClr>
                <a:schemeClr val="dk1"/>
              </a:buClr>
              <a:buSzPts val="2800"/>
              <a:buFont typeface="Lato"/>
              <a:buNone/>
              <a:defRPr sz="2800">
                <a:solidFill>
                  <a:schemeClr val="dk1"/>
                </a:solidFill>
                <a:latin typeface="Lato"/>
                <a:ea typeface="Lato"/>
                <a:cs typeface="Lato"/>
                <a:sym typeface="Lato"/>
              </a:defRPr>
            </a:lvl9pPr>
          </a:lstStyle>
          <a:p/>
        </p:txBody>
      </p:sp>
      <p:sp>
        <p:nvSpPr>
          <p:cNvPr id="9" name="Google Shape;9;p1"/>
          <p:cNvSpPr txBox="1"/>
          <p:nvPr>
            <p:ph idx="1" type="body"/>
          </p:nvPr>
        </p:nvSpPr>
        <p:spPr>
          <a:xfrm>
            <a:off x="342870" y="1741518"/>
            <a:ext cx="9372900" cy="5162700"/>
          </a:xfrm>
          <a:prstGeom prst="rect">
            <a:avLst/>
          </a:prstGeom>
          <a:noFill/>
          <a:ln>
            <a:noFill/>
          </a:ln>
        </p:spPr>
        <p:txBody>
          <a:bodyPr anchorCtr="0" anchor="t" bIns="91425" lIns="91425" spcFirstLastPara="1" rIns="91425" wrap="square" tIns="91425">
            <a:noAutofit/>
          </a:bodyPr>
          <a:lstStyle>
            <a:lvl1pPr indent="-368300" lvl="0" marL="457200">
              <a:lnSpc>
                <a:spcPct val="115000"/>
              </a:lnSpc>
              <a:spcBef>
                <a:spcPts val="0"/>
              </a:spcBef>
              <a:spcAft>
                <a:spcPts val="0"/>
              </a:spcAft>
              <a:buSzPts val="2200"/>
              <a:buFont typeface="Lato"/>
              <a:buChar char="●"/>
              <a:defRPr sz="2200">
                <a:latin typeface="Lato"/>
                <a:ea typeface="Lato"/>
                <a:cs typeface="Lato"/>
                <a:sym typeface="Lato"/>
              </a:defRPr>
            </a:lvl1pPr>
            <a:lvl2pPr indent="-342900" lvl="1" marL="914400">
              <a:lnSpc>
                <a:spcPct val="115000"/>
              </a:lnSpc>
              <a:spcBef>
                <a:spcPts val="1600"/>
              </a:spcBef>
              <a:spcAft>
                <a:spcPts val="0"/>
              </a:spcAft>
              <a:buSzPts val="1800"/>
              <a:buFont typeface="Lato"/>
              <a:buChar char="○"/>
              <a:defRPr sz="1800">
                <a:latin typeface="Lato"/>
                <a:ea typeface="Lato"/>
                <a:cs typeface="Lato"/>
                <a:sym typeface="Lato"/>
              </a:defRPr>
            </a:lvl2pPr>
            <a:lvl3pPr indent="-342900" lvl="2" marL="1371600">
              <a:lnSpc>
                <a:spcPct val="115000"/>
              </a:lnSpc>
              <a:spcBef>
                <a:spcPts val="1600"/>
              </a:spcBef>
              <a:spcAft>
                <a:spcPts val="0"/>
              </a:spcAft>
              <a:buSzPts val="1800"/>
              <a:buFont typeface="Lato"/>
              <a:buChar char="■"/>
              <a:defRPr sz="1800">
                <a:latin typeface="Lato"/>
                <a:ea typeface="Lato"/>
                <a:cs typeface="Lato"/>
                <a:sym typeface="Lato"/>
              </a:defRPr>
            </a:lvl3pPr>
            <a:lvl4pPr indent="-342900" lvl="3" marL="1828800">
              <a:lnSpc>
                <a:spcPct val="115000"/>
              </a:lnSpc>
              <a:spcBef>
                <a:spcPts val="1600"/>
              </a:spcBef>
              <a:spcAft>
                <a:spcPts val="0"/>
              </a:spcAft>
              <a:buSzPts val="1800"/>
              <a:buFont typeface="Lato"/>
              <a:buChar char="●"/>
              <a:defRPr sz="1800">
                <a:latin typeface="Lato"/>
                <a:ea typeface="Lato"/>
                <a:cs typeface="Lato"/>
                <a:sym typeface="Lato"/>
              </a:defRPr>
            </a:lvl4pPr>
            <a:lvl5pPr indent="-342900" lvl="4" marL="2286000">
              <a:lnSpc>
                <a:spcPct val="115000"/>
              </a:lnSpc>
              <a:spcBef>
                <a:spcPts val="1600"/>
              </a:spcBef>
              <a:spcAft>
                <a:spcPts val="0"/>
              </a:spcAft>
              <a:buSzPts val="1800"/>
              <a:buFont typeface="Lato"/>
              <a:buChar char="○"/>
              <a:defRPr sz="1800">
                <a:latin typeface="Lato"/>
                <a:ea typeface="Lato"/>
                <a:cs typeface="Lato"/>
                <a:sym typeface="Lato"/>
              </a:defRPr>
            </a:lvl5pPr>
            <a:lvl6pPr indent="-342900" lvl="5" marL="2743200">
              <a:lnSpc>
                <a:spcPct val="115000"/>
              </a:lnSpc>
              <a:spcBef>
                <a:spcPts val="1600"/>
              </a:spcBef>
              <a:spcAft>
                <a:spcPts val="0"/>
              </a:spcAft>
              <a:buSzPts val="1800"/>
              <a:buFont typeface="Lato"/>
              <a:buChar char="■"/>
              <a:defRPr sz="1800">
                <a:latin typeface="Lato"/>
                <a:ea typeface="Lato"/>
                <a:cs typeface="Lato"/>
                <a:sym typeface="Lato"/>
              </a:defRPr>
            </a:lvl6pPr>
            <a:lvl7pPr indent="-342900" lvl="6" marL="3200400">
              <a:lnSpc>
                <a:spcPct val="115000"/>
              </a:lnSpc>
              <a:spcBef>
                <a:spcPts val="1600"/>
              </a:spcBef>
              <a:spcAft>
                <a:spcPts val="0"/>
              </a:spcAft>
              <a:buSzPts val="1800"/>
              <a:buFont typeface="Lato"/>
              <a:buChar char="●"/>
              <a:defRPr sz="1800">
                <a:latin typeface="Lato"/>
                <a:ea typeface="Lato"/>
                <a:cs typeface="Lato"/>
                <a:sym typeface="Lato"/>
              </a:defRPr>
            </a:lvl7pPr>
            <a:lvl8pPr indent="-342900" lvl="7" marL="3657600">
              <a:lnSpc>
                <a:spcPct val="115000"/>
              </a:lnSpc>
              <a:spcBef>
                <a:spcPts val="1600"/>
              </a:spcBef>
              <a:spcAft>
                <a:spcPts val="0"/>
              </a:spcAft>
              <a:buSzPts val="1800"/>
              <a:buFont typeface="Lato"/>
              <a:buChar char="○"/>
              <a:defRPr sz="1800">
                <a:latin typeface="Lato"/>
                <a:ea typeface="Lato"/>
                <a:cs typeface="Lato"/>
                <a:sym typeface="Lato"/>
              </a:defRPr>
            </a:lvl8pPr>
            <a:lvl9pPr indent="-342900" lvl="8" marL="4114800">
              <a:lnSpc>
                <a:spcPct val="115000"/>
              </a:lnSpc>
              <a:spcBef>
                <a:spcPts val="1600"/>
              </a:spcBef>
              <a:spcAft>
                <a:spcPts val="1600"/>
              </a:spcAft>
              <a:buSzPts val="1800"/>
              <a:buFont typeface="Lato"/>
              <a:buChar char="■"/>
              <a:defRPr sz="1800">
                <a:latin typeface="Lato"/>
                <a:ea typeface="Lato"/>
                <a:cs typeface="Lato"/>
                <a:sym typeface="Lato"/>
              </a:defRPr>
            </a:lvl9pPr>
          </a:lstStyle>
          <a:p/>
        </p:txBody>
      </p:sp>
      <p:sp>
        <p:nvSpPr>
          <p:cNvPr id="10" name="Google Shape;10;p1"/>
          <p:cNvSpPr txBox="1"/>
          <p:nvPr/>
        </p:nvSpPr>
        <p:spPr>
          <a:xfrm>
            <a:off x="-25400" y="7452350"/>
            <a:ext cx="10083900" cy="3201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800">
                <a:latin typeface="Lato"/>
                <a:ea typeface="Lato"/>
                <a:cs typeface="Lato"/>
                <a:sym typeface="Lato"/>
              </a:rPr>
              <a:t>SUPERSCIENCE / LEARNING JOURNEY</a:t>
            </a:r>
            <a:endParaRPr sz="800">
              <a:latin typeface="Lato"/>
              <a:ea typeface="Lato"/>
              <a:cs typeface="Lato"/>
              <a:sym typeface="Lato"/>
            </a:endParaRPr>
          </a:p>
          <a:p>
            <a:pPr indent="0" lvl="0" marL="0" rtl="0" algn="r">
              <a:spcBef>
                <a:spcPts val="0"/>
              </a:spcBef>
              <a:spcAft>
                <a:spcPts val="0"/>
              </a:spcAft>
              <a:buNone/>
            </a:pPr>
            <a:r>
              <a:t/>
            </a:r>
            <a:endParaRPr sz="800">
              <a:latin typeface="Lato"/>
              <a:ea typeface="Lato"/>
              <a:cs typeface="Lato"/>
              <a:sym typeface="Lato"/>
            </a:endParaRPr>
          </a:p>
        </p:txBody>
      </p:sp>
      <p:grpSp>
        <p:nvGrpSpPr>
          <p:cNvPr id="11" name="Google Shape;11;p1"/>
          <p:cNvGrpSpPr/>
          <p:nvPr/>
        </p:nvGrpSpPr>
        <p:grpSpPr>
          <a:xfrm>
            <a:off x="0" y="0"/>
            <a:ext cx="10058400" cy="780550"/>
            <a:chOff x="0" y="0"/>
            <a:chExt cx="10058400" cy="780550"/>
          </a:xfrm>
        </p:grpSpPr>
        <p:sp>
          <p:nvSpPr>
            <p:cNvPr id="12" name="Google Shape;12;p1"/>
            <p:cNvSpPr/>
            <p:nvPr/>
          </p:nvSpPr>
          <p:spPr>
            <a:xfrm>
              <a:off x="0" y="0"/>
              <a:ext cx="10058400" cy="585300"/>
            </a:xfrm>
            <a:prstGeom prst="rect">
              <a:avLst/>
            </a:prstGeom>
            <a:solidFill>
              <a:srgbClr val="00AEEF"/>
            </a:solidFill>
            <a:ln cap="flat" cmpd="sng" w="9525">
              <a:solidFill>
                <a:srgbClr val="00AE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
            <p:cNvSpPr/>
            <p:nvPr/>
          </p:nvSpPr>
          <p:spPr>
            <a:xfrm>
              <a:off x="0" y="74900"/>
              <a:ext cx="2871600" cy="705600"/>
            </a:xfrm>
            <a:prstGeom prst="rect">
              <a:avLst/>
            </a:prstGeom>
            <a:solidFill>
              <a:srgbClr val="00AEEF"/>
            </a:solidFill>
            <a:ln cap="flat" cmpd="sng" w="9525">
              <a:solidFill>
                <a:srgbClr val="00AE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
            <p:cNvSpPr/>
            <p:nvPr/>
          </p:nvSpPr>
          <p:spPr>
            <a:xfrm>
              <a:off x="123175" y="74950"/>
              <a:ext cx="3017400" cy="705600"/>
            </a:xfrm>
            <a:prstGeom prst="roundRect">
              <a:avLst>
                <a:gd fmla="val 16667" name="adj"/>
              </a:avLst>
            </a:prstGeom>
            <a:solidFill>
              <a:srgbClr val="00AEEF"/>
            </a:solidFill>
            <a:ln cap="flat" cmpd="sng" w="9525">
              <a:solidFill>
                <a:srgbClr val="00AE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
            <p:cNvSpPr/>
            <p:nvPr/>
          </p:nvSpPr>
          <p:spPr>
            <a:xfrm>
              <a:off x="3109704" y="186725"/>
              <a:ext cx="108378" cy="506466"/>
            </a:xfrm>
            <a:prstGeom prst="flowChartDocument">
              <a:avLst/>
            </a:prstGeom>
            <a:solidFill>
              <a:srgbClr val="00A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 name="Google Shape;16;p1"/>
          <p:cNvGrpSpPr/>
          <p:nvPr/>
        </p:nvGrpSpPr>
        <p:grpSpPr>
          <a:xfrm>
            <a:off x="192024" y="91440"/>
            <a:ext cx="2900280" cy="671960"/>
            <a:chOff x="192024" y="91440"/>
            <a:chExt cx="2900280" cy="671960"/>
          </a:xfrm>
        </p:grpSpPr>
        <p:pic>
          <p:nvPicPr>
            <p:cNvPr id="17" name="Google Shape;17;p1"/>
            <p:cNvPicPr preferRelativeResize="0"/>
            <p:nvPr/>
          </p:nvPicPr>
          <p:blipFill>
            <a:blip r:embed="rId2">
              <a:alphaModFix/>
            </a:blip>
            <a:stretch>
              <a:fillRect/>
            </a:stretch>
          </p:blipFill>
          <p:spPr>
            <a:xfrm>
              <a:off x="192024" y="91440"/>
              <a:ext cx="2743200" cy="638629"/>
            </a:xfrm>
            <a:prstGeom prst="rect">
              <a:avLst/>
            </a:prstGeom>
            <a:noFill/>
            <a:ln>
              <a:noFill/>
            </a:ln>
          </p:spPr>
        </p:pic>
        <p:sp>
          <p:nvSpPr>
            <p:cNvPr id="18" name="Google Shape;18;p1"/>
            <p:cNvSpPr/>
            <p:nvPr/>
          </p:nvSpPr>
          <p:spPr>
            <a:xfrm>
              <a:off x="2889504" y="558500"/>
              <a:ext cx="202800" cy="204900"/>
            </a:xfrm>
            <a:prstGeom prst="ellipse">
              <a:avLst/>
            </a:prstGeom>
            <a:solidFill>
              <a:srgbClr val="00AEEF"/>
            </a:solidFill>
            <a:ln>
              <a:noFill/>
            </a:ln>
          </p:spPr>
          <p:txBody>
            <a:bodyPr anchorCtr="0" anchor="ctr" bIns="0" lIns="0" spcFirstLastPara="1" rIns="0" wrap="square" tIns="0">
              <a:noAutofit/>
            </a:bodyPr>
            <a:lstStyle/>
            <a:p>
              <a:pPr indent="0" lvl="0" marL="0" rtl="0" algn="l">
                <a:spcBef>
                  <a:spcPts val="0"/>
                </a:spcBef>
                <a:spcAft>
                  <a:spcPts val="0"/>
                </a:spcAft>
                <a:buNone/>
              </a:pPr>
              <a:r>
                <a:rPr lang="en" sz="900">
                  <a:solidFill>
                    <a:schemeClr val="dk1"/>
                  </a:solidFill>
                  <a:latin typeface="Lato"/>
                  <a:ea typeface="Lato"/>
                  <a:cs typeface="Lato"/>
                  <a:sym typeface="Lato"/>
                </a:rPr>
                <a:t>® </a:t>
              </a:r>
              <a:endParaRPr sz="900">
                <a:latin typeface="Lato"/>
                <a:ea typeface="Lato"/>
                <a:cs typeface="Lato"/>
                <a:sym typeface="Lato"/>
              </a:endParaRPr>
            </a:p>
          </p:txBody>
        </p:sp>
      </p:grpSp>
      <p:sp>
        <p:nvSpPr>
          <p:cNvPr id="19" name="Google Shape;19;p1"/>
          <p:cNvSpPr/>
          <p:nvPr/>
        </p:nvSpPr>
        <p:spPr>
          <a:xfrm>
            <a:off x="0" y="0"/>
            <a:ext cx="10058400" cy="868800"/>
          </a:xfrm>
          <a:prstGeom prst="rect">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 name="Google Shape;20;p1"/>
          <p:cNvGrpSpPr/>
          <p:nvPr/>
        </p:nvGrpSpPr>
        <p:grpSpPr>
          <a:xfrm>
            <a:off x="192024" y="91440"/>
            <a:ext cx="2900280" cy="671960"/>
            <a:chOff x="192024" y="91440"/>
            <a:chExt cx="2900280" cy="671960"/>
          </a:xfrm>
        </p:grpSpPr>
        <p:pic>
          <p:nvPicPr>
            <p:cNvPr id="21" name="Google Shape;21;p1"/>
            <p:cNvPicPr preferRelativeResize="0"/>
            <p:nvPr/>
          </p:nvPicPr>
          <p:blipFill>
            <a:blip r:embed="rId2">
              <a:alphaModFix/>
            </a:blip>
            <a:stretch>
              <a:fillRect/>
            </a:stretch>
          </p:blipFill>
          <p:spPr>
            <a:xfrm>
              <a:off x="192024" y="91440"/>
              <a:ext cx="2743200" cy="638629"/>
            </a:xfrm>
            <a:prstGeom prst="rect">
              <a:avLst/>
            </a:prstGeom>
            <a:noFill/>
            <a:ln>
              <a:noFill/>
            </a:ln>
          </p:spPr>
        </p:pic>
        <p:sp>
          <p:nvSpPr>
            <p:cNvPr id="22" name="Google Shape;22;p1"/>
            <p:cNvSpPr/>
            <p:nvPr/>
          </p:nvSpPr>
          <p:spPr>
            <a:xfrm>
              <a:off x="2889504" y="558500"/>
              <a:ext cx="202800" cy="204900"/>
            </a:xfrm>
            <a:prstGeom prst="ellipse">
              <a:avLst/>
            </a:prstGeom>
            <a:solidFill>
              <a:schemeClr val="lt1"/>
            </a:solidFill>
            <a:ln>
              <a:noFill/>
            </a:ln>
          </p:spPr>
          <p:txBody>
            <a:bodyPr anchorCtr="0" anchor="ctr" bIns="0" lIns="0" spcFirstLastPara="1" rIns="0" wrap="square" tIns="0">
              <a:noAutofit/>
            </a:bodyPr>
            <a:lstStyle/>
            <a:p>
              <a:pPr indent="0" lvl="0" marL="0" rtl="0" algn="l">
                <a:spcBef>
                  <a:spcPts val="0"/>
                </a:spcBef>
                <a:spcAft>
                  <a:spcPts val="0"/>
                </a:spcAft>
                <a:buNone/>
              </a:pPr>
              <a:r>
                <a:rPr lang="en" sz="900">
                  <a:solidFill>
                    <a:schemeClr val="dk1"/>
                  </a:solidFill>
                  <a:latin typeface="Lato"/>
                  <a:ea typeface="Lato"/>
                  <a:cs typeface="Lato"/>
                  <a:sym typeface="Lato"/>
                </a:rPr>
                <a:t>® </a:t>
              </a:r>
              <a:endParaRPr sz="900">
                <a:latin typeface="Lato"/>
                <a:ea typeface="Lato"/>
                <a:cs typeface="Lato"/>
                <a:sym typeface="Lato"/>
              </a:endParaRPr>
            </a:p>
          </p:txBody>
        </p:sp>
      </p:grpSp>
      <p:sp>
        <p:nvSpPr>
          <p:cNvPr id="23" name="Google Shape;23;p1"/>
          <p:cNvSpPr txBox="1"/>
          <p:nvPr/>
        </p:nvSpPr>
        <p:spPr>
          <a:xfrm rot="-5400000">
            <a:off x="7634875" y="4846680"/>
            <a:ext cx="4572000" cy="27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00">
                <a:latin typeface="Lato"/>
                <a:ea typeface="Lato"/>
                <a:cs typeface="Lato"/>
                <a:sym typeface="Lato"/>
              </a:rPr>
              <a:t>©2020 by Scholastic Inc. All rights reserved. Permission granted to teachers and subscribers to make copies of this file to distribute to their students. Scholastic is not responsible for any edits to these materials made by educators or their students. IMAGES: Shutterstock.</a:t>
            </a:r>
            <a:endParaRPr sz="500">
              <a:latin typeface="Lato"/>
              <a:ea typeface="Lato"/>
              <a:cs typeface="Lato"/>
              <a:sym typeface="Lato"/>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uperscience.scholastic.com/pages/help-and-how-tos/website-how-to/sharing-google-activitie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6.xml"/><Relationship Id="rId4" Type="http://schemas.openxmlformats.org/officeDocument/2006/relationships/slide" Target="/ppt/slides/slide8.xml"/><Relationship Id="rId5" Type="http://schemas.openxmlformats.org/officeDocument/2006/relationships/slide" Target="/ppt/slides/slide5.xml"/><Relationship Id="rId6" Type="http://schemas.openxmlformats.org/officeDocument/2006/relationships/slide" Target="/ppt/slides/slide4.xml"/><Relationship Id="rId7" Type="http://schemas.openxmlformats.org/officeDocument/2006/relationships/slide" Target="/ppt/slid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art.scholastic.com/issues/2020-21/100120/visual-storyteller.html?share-brightcove=6181832324001" TargetMode="External"/><Relationship Id="rId4" Type="http://schemas.openxmlformats.org/officeDocument/2006/relationships/hyperlink" Target="https://docs.google.com/presentation/d/1CzYEsKqBAzuvWTmtV8_w-aBu_QfyXUG5EV_jtPJ_ZE0/copy" TargetMode="External"/><Relationship Id="rId5" Type="http://schemas.openxmlformats.org/officeDocument/2006/relationships/hyperlink" Target="https://superscience.scholastic.com/issues/2020-21/030121/fantastic-fungi.html?share-video=6226064055001" TargetMode="External"/><Relationship Id="rId6" Type="http://schemas.openxmlformats.org/officeDocument/2006/relationships/hyperlink" Target="https://superscience.scholastic.com/issues/2020-21/030121/fantastic-fungi.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https://support.google.com/docs/answer/97447" TargetMode="External"/><Relationship Id="rId4" Type="http://schemas.openxmlformats.org/officeDocument/2006/relationships/hyperlink" Target="https://superscience.scholastic.com/issues/2020-21/030121/fantastic-fungi.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0"/>
          <p:cNvSpPr/>
          <p:nvPr/>
        </p:nvSpPr>
        <p:spPr>
          <a:xfrm flipH="1" rot="365948">
            <a:off x="6766084" y="-514904"/>
            <a:ext cx="3653681" cy="1927919"/>
          </a:xfrm>
          <a:prstGeom prst="rect">
            <a:avLst/>
          </a:prstGeom>
          <a:solidFill>
            <a:srgbClr val="FFDD00"/>
          </a:solidFill>
          <a:ln cap="flat" cmpd="sng" w="9525">
            <a:solidFill>
              <a:srgbClr val="0054A6"/>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700" u="sng">
                <a:solidFill>
                  <a:schemeClr val="dk1"/>
                </a:solidFill>
                <a:latin typeface="Lato"/>
                <a:ea typeface="Lato"/>
                <a:cs typeface="Lato"/>
                <a:sym typeface="Lato"/>
              </a:rPr>
              <a:t>NOTE:</a:t>
            </a:r>
            <a:endParaRPr b="1" sz="1700" u="sng">
              <a:solidFill>
                <a:schemeClr val="dk1"/>
              </a:solidFill>
              <a:latin typeface="Lato"/>
              <a:ea typeface="Lato"/>
              <a:cs typeface="Lato"/>
              <a:sym typeface="Lato"/>
            </a:endParaRPr>
          </a:p>
          <a:p>
            <a:pPr indent="-336550" lvl="0" marL="457200" rtl="0" algn="l">
              <a:spcBef>
                <a:spcPts val="0"/>
              </a:spcBef>
              <a:spcAft>
                <a:spcPts val="0"/>
              </a:spcAft>
              <a:buClr>
                <a:schemeClr val="dk1"/>
              </a:buClr>
              <a:buSzPts val="1700"/>
              <a:buFont typeface="Lato"/>
              <a:buChar char="●"/>
            </a:pPr>
            <a:r>
              <a:rPr lang="en" sz="1700">
                <a:solidFill>
                  <a:schemeClr val="dk1"/>
                </a:solidFill>
                <a:latin typeface="Lato"/>
                <a:ea typeface="Lato"/>
                <a:cs typeface="Lato"/>
                <a:sym typeface="Lato"/>
              </a:rPr>
              <a:t>You can assign other activities featured in </a:t>
            </a:r>
            <a:r>
              <a:rPr b="1" lang="en" sz="1700">
                <a:solidFill>
                  <a:schemeClr val="dk1"/>
                </a:solidFill>
                <a:latin typeface="Lato"/>
                <a:ea typeface="Lato"/>
                <a:cs typeface="Lato"/>
                <a:sym typeface="Lato"/>
              </a:rPr>
              <a:t>"5. Show What You Know" </a:t>
            </a:r>
            <a:r>
              <a:rPr lang="en" sz="1700">
                <a:solidFill>
                  <a:schemeClr val="dk1"/>
                </a:solidFill>
                <a:latin typeface="Lato"/>
                <a:ea typeface="Lato"/>
                <a:cs typeface="Lato"/>
                <a:sym typeface="Lato"/>
              </a:rPr>
              <a:t>to your students separately through your LMS. See this </a:t>
            </a:r>
            <a:r>
              <a:rPr b="1" lang="en" sz="1700" u="sng">
                <a:solidFill>
                  <a:schemeClr val="dk1"/>
                </a:solidFill>
                <a:latin typeface="Lato"/>
                <a:ea typeface="Lato"/>
                <a:cs typeface="Lato"/>
                <a:sym typeface="Lato"/>
                <a:hlinkClick r:id="rId3">
                  <a:extLst>
                    <a:ext uri="{A12FA001-AC4F-418D-AE19-62706E023703}">
                      <ahyp:hlinkClr val="tx"/>
                    </a:ext>
                  </a:extLst>
                </a:hlinkClick>
              </a:rPr>
              <a:t>tutorial</a:t>
            </a:r>
            <a:r>
              <a:rPr lang="en" sz="1700">
                <a:solidFill>
                  <a:schemeClr val="dk1"/>
                </a:solidFill>
                <a:latin typeface="Lato"/>
                <a:ea typeface="Lato"/>
                <a:cs typeface="Lato"/>
                <a:sym typeface="Lato"/>
              </a:rPr>
              <a:t>.</a:t>
            </a:r>
            <a:endParaRPr sz="1700">
              <a:solidFill>
                <a:schemeClr val="dk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1"/>
          <p:cNvSpPr txBox="1"/>
          <p:nvPr>
            <p:ph idx="1" type="body"/>
          </p:nvPr>
        </p:nvSpPr>
        <p:spPr>
          <a:xfrm>
            <a:off x="5166360" y="123313"/>
            <a:ext cx="4800600" cy="320100"/>
          </a:xfrm>
          <a:prstGeom prst="rect">
            <a:avLst/>
          </a:prstGeom>
        </p:spPr>
        <p:txBody>
          <a:bodyPr anchorCtr="0" anchor="t" bIns="91425" lIns="91425" spcFirstLastPara="1" rIns="91425" wrap="square" tIns="27425">
            <a:noAutofit/>
          </a:bodyPr>
          <a:lstStyle/>
          <a:p>
            <a:pPr indent="0" lvl="0" marL="0" rtl="0" algn="l">
              <a:spcBef>
                <a:spcPts val="0"/>
              </a:spcBef>
              <a:spcAft>
                <a:spcPts val="1600"/>
              </a:spcAft>
              <a:buNone/>
            </a:pPr>
            <a:r>
              <a:t/>
            </a:r>
            <a:endParaRPr/>
          </a:p>
        </p:txBody>
      </p:sp>
      <p:sp>
        <p:nvSpPr>
          <p:cNvPr id="118" name="Google Shape;118;p11">
            <a:hlinkClick action="ppaction://hlinksldjump" r:id="rId3"/>
          </p:cNvPr>
          <p:cNvSpPr/>
          <p:nvPr/>
        </p:nvSpPr>
        <p:spPr>
          <a:xfrm>
            <a:off x="359325" y="5432900"/>
            <a:ext cx="2797800" cy="681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a:hlinkClick action="ppaction://hlinksldjump" r:id="rId4"/>
          </p:cNvPr>
          <p:cNvSpPr/>
          <p:nvPr/>
        </p:nvSpPr>
        <p:spPr>
          <a:xfrm>
            <a:off x="359325" y="6136250"/>
            <a:ext cx="2797800" cy="681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a:hlinkClick action="ppaction://hlinksldjump" r:id="rId5"/>
          </p:cNvPr>
          <p:cNvSpPr/>
          <p:nvPr/>
        </p:nvSpPr>
        <p:spPr>
          <a:xfrm>
            <a:off x="359325" y="4928038"/>
            <a:ext cx="2797800" cy="4710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a:hlinkClick action="ppaction://hlinksldjump" r:id="rId6"/>
          </p:cNvPr>
          <p:cNvSpPr/>
          <p:nvPr/>
        </p:nvSpPr>
        <p:spPr>
          <a:xfrm>
            <a:off x="359325" y="4395450"/>
            <a:ext cx="2797800" cy="4410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a:hlinkClick action="ppaction://hlinksldjump" r:id="rId7"/>
          </p:cNvPr>
          <p:cNvSpPr/>
          <p:nvPr/>
        </p:nvSpPr>
        <p:spPr>
          <a:xfrm>
            <a:off x="359325" y="3938625"/>
            <a:ext cx="2797800" cy="4410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txBox="1"/>
          <p:nvPr>
            <p:ph idx="4294967295"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000000"/>
                </a:solidFill>
              </a:rPr>
              <a:t>TABLE OF CONTENTS</a:t>
            </a:r>
            <a:endParaRPr sz="8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2"/>
          <p:cNvSpPr txBox="1"/>
          <p:nvPr>
            <p:ph idx="1" type="body"/>
          </p:nvPr>
        </p:nvSpPr>
        <p:spPr>
          <a:xfrm>
            <a:off x="5204650" y="2847302"/>
            <a:ext cx="4526400" cy="4605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29" name="Google Shape;129;p12"/>
          <p:cNvSpPr txBox="1"/>
          <p:nvPr>
            <p:ph idx="2" type="body"/>
          </p:nvPr>
        </p:nvSpPr>
        <p:spPr>
          <a:xfrm>
            <a:off x="320050" y="2847275"/>
            <a:ext cx="4526400" cy="4605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30" name="Google Shape;130;p12"/>
          <p:cNvSpPr txBox="1"/>
          <p:nvPr>
            <p:ph idx="4294967295"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000000"/>
                </a:solidFill>
              </a:rPr>
              <a:t>1. </a:t>
            </a:r>
            <a:r>
              <a:rPr lang="en" sz="800">
                <a:solidFill>
                  <a:srgbClr val="000000"/>
                </a:solidFill>
              </a:rPr>
              <a:t>THINK AND CONNECT</a:t>
            </a:r>
            <a:endParaRPr sz="8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3">
            <a:hlinkClick r:id="rId3"/>
          </p:cNvPr>
          <p:cNvSpPr/>
          <p:nvPr/>
        </p:nvSpPr>
        <p:spPr>
          <a:xfrm>
            <a:off x="5704150" y="1814500"/>
            <a:ext cx="444000" cy="25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3">
            <a:hlinkClick r:id="rId4"/>
          </p:cNvPr>
          <p:cNvSpPr/>
          <p:nvPr/>
        </p:nvSpPr>
        <p:spPr>
          <a:xfrm>
            <a:off x="6148150" y="7062025"/>
            <a:ext cx="444000" cy="25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3"/>
          <p:cNvSpPr txBox="1"/>
          <p:nvPr>
            <p:ph idx="1" type="body"/>
          </p:nvPr>
        </p:nvSpPr>
        <p:spPr>
          <a:xfrm>
            <a:off x="5211950" y="3841250"/>
            <a:ext cx="4526400" cy="361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38" name="Google Shape;138;p13"/>
          <p:cNvSpPr txBox="1"/>
          <p:nvPr>
            <p:ph idx="2" type="body"/>
          </p:nvPr>
        </p:nvSpPr>
        <p:spPr>
          <a:xfrm>
            <a:off x="320050" y="3548550"/>
            <a:ext cx="4526400" cy="3903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39" name="Google Shape;139;p13">
            <a:hlinkClick r:id="rId5"/>
          </p:cNvPr>
          <p:cNvSpPr/>
          <p:nvPr/>
        </p:nvSpPr>
        <p:spPr>
          <a:xfrm>
            <a:off x="353100" y="1814500"/>
            <a:ext cx="4526400" cy="7122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3">
            <a:hlinkClick r:id="rId6"/>
          </p:cNvPr>
          <p:cNvSpPr/>
          <p:nvPr/>
        </p:nvSpPr>
        <p:spPr>
          <a:xfrm>
            <a:off x="5200375" y="1810275"/>
            <a:ext cx="4526400" cy="7122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3"/>
          <p:cNvSpPr txBox="1"/>
          <p:nvPr>
            <p:ph idx="4294967295"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000000"/>
                </a:solidFill>
              </a:rPr>
              <a:t>2. WATCH AND READ</a:t>
            </a:r>
            <a:endParaRPr sz="8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4"/>
          <p:cNvSpPr txBox="1"/>
          <p:nvPr>
            <p:ph idx="4294967295"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000000"/>
                </a:solidFill>
              </a:rPr>
              <a:t>3. REFLECT AND RESPOND</a:t>
            </a:r>
            <a:endParaRPr sz="800">
              <a:solidFill>
                <a:srgbClr val="000000"/>
              </a:solidFill>
            </a:endParaRPr>
          </a:p>
        </p:txBody>
      </p:sp>
      <p:sp>
        <p:nvSpPr>
          <p:cNvPr id="147" name="Google Shape;147;p14"/>
          <p:cNvSpPr txBox="1"/>
          <p:nvPr>
            <p:ph idx="1" type="body"/>
          </p:nvPr>
        </p:nvSpPr>
        <p:spPr>
          <a:xfrm>
            <a:off x="702100" y="2847275"/>
            <a:ext cx="8732100" cy="399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5"/>
          <p:cNvSpPr txBox="1"/>
          <p:nvPr>
            <p:ph idx="1" type="body"/>
          </p:nvPr>
        </p:nvSpPr>
        <p:spPr>
          <a:xfrm>
            <a:off x="320050" y="3886200"/>
            <a:ext cx="9418200" cy="3566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53" name="Google Shape;153;p15"/>
          <p:cNvSpPr txBox="1"/>
          <p:nvPr>
            <p:ph idx="4294967295"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000000"/>
                </a:solidFill>
              </a:rPr>
              <a:t>4</a:t>
            </a:r>
            <a:r>
              <a:rPr lang="en" sz="800">
                <a:solidFill>
                  <a:srgbClr val="000000"/>
                </a:solidFill>
              </a:rPr>
              <a:t>: CONTINUE THE LEARNING</a:t>
            </a:r>
            <a:endParaRPr sz="8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6">
            <a:hlinkClick r:id="rId3"/>
          </p:cNvPr>
          <p:cNvSpPr/>
          <p:nvPr/>
        </p:nvSpPr>
        <p:spPr>
          <a:xfrm>
            <a:off x="7408800" y="3426575"/>
            <a:ext cx="703800" cy="687300"/>
          </a:xfrm>
          <a:prstGeom prst="ellipse">
            <a:avLst/>
          </a:prstGeom>
          <a:solidFill>
            <a:srgbClr val="FFDD00"/>
          </a:solidFill>
          <a:ln cap="flat" cmpd="sng" w="9525">
            <a:solidFill>
              <a:srgbClr val="FFDD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2900">
                <a:latin typeface="Signika"/>
                <a:ea typeface="Signika"/>
                <a:cs typeface="Signika"/>
                <a:sym typeface="Signika"/>
              </a:rPr>
              <a:t>?</a:t>
            </a:r>
            <a:endParaRPr b="1" sz="2900">
              <a:latin typeface="Signika"/>
              <a:ea typeface="Signika"/>
              <a:cs typeface="Signika"/>
              <a:sym typeface="Signika"/>
            </a:endParaRPr>
          </a:p>
        </p:txBody>
      </p:sp>
      <p:sp>
        <p:nvSpPr>
          <p:cNvPr id="159" name="Google Shape;159;p16"/>
          <p:cNvSpPr txBox="1"/>
          <p:nvPr>
            <p:ph idx="4294967295"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000000"/>
                </a:solidFill>
              </a:rPr>
              <a:t>4: CONTINUE THE LEARNING</a:t>
            </a:r>
            <a:endParaRPr sz="800">
              <a:solidFill>
                <a:srgbClr val="000000"/>
              </a:solidFill>
            </a:endParaRPr>
          </a:p>
        </p:txBody>
      </p:sp>
      <p:sp>
        <p:nvSpPr>
          <p:cNvPr id="160" name="Google Shape;160;p16">
            <a:hlinkClick r:id="rId4"/>
          </p:cNvPr>
          <p:cNvSpPr/>
          <p:nvPr/>
        </p:nvSpPr>
        <p:spPr>
          <a:xfrm>
            <a:off x="3397250" y="1876375"/>
            <a:ext cx="2631600" cy="45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7"/>
          <p:cNvSpPr txBox="1"/>
          <p:nvPr>
            <p:ph idx="4294967295"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5. SHOW WHAT YOU KNOW</a:t>
            </a:r>
            <a:endParaRPr sz="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