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7" r:id="rId4"/>
  </p:sldMasterIdLst>
  <p:notesMasterIdLst>
    <p:notesMasterId r:id="rId5"/>
  </p:notesMasterIdLst>
  <p:sldIdLst>
    <p:sldId id="256" r:id="rId6"/>
    <p:sldId id="257" r:id="rId7"/>
    <p:sldId id="258" r:id="rId8"/>
    <p:sldId id="259" r:id="rId9"/>
    <p:sldId id="260" r:id="rId10"/>
    <p:sldId id="261" r:id="rId11"/>
    <p:sldId id="262" r:id="rId12"/>
  </p:sldIdLst>
  <p:sldSz cy="7772400" cx="10058400"/>
  <p:notesSz cx="6858000" cy="9144000"/>
  <p:embeddedFontLst>
    <p:embeddedFont>
      <p:font typeface="Signika"/>
      <p:regular r:id="rId13"/>
      <p:bold r:id="rId14"/>
    </p:embeddedFont>
    <p:embeddedFont>
      <p:font typeface="Lato"/>
      <p:regular r:id="rId15"/>
      <p:bold r:id="rId16"/>
      <p:italic r:id="rId17"/>
      <p:boldItalic r:id="rId18"/>
    </p:embeddedFont>
    <p:embeddedFont>
      <p:font typeface="Lato Black"/>
      <p:bold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lack-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Signika-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regular.fntdata"/><Relationship Id="rId14" Type="http://schemas.openxmlformats.org/officeDocument/2006/relationships/font" Target="fonts/Signika-bold.fntdata"/><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notesMaster" Target="notesMasters/notesMaster1.xml"/><Relationship Id="rId19" Type="http://schemas.openxmlformats.org/officeDocument/2006/relationships/font" Target="fonts/LatoBlack-bold.fntdata"/><Relationship Id="rId6" Type="http://schemas.openxmlformats.org/officeDocument/2006/relationships/slide" Target="slides/slide1.xml"/><Relationship Id="rId18"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8c8a5340e0_1_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8c8a5340e0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8c9effc083_0_91: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8c9effc083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8c9effc083_0_8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8c9effc083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99ca79b6b3_0_5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99ca79b6b3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f8e934bfcc_0_4: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f8e934bfcc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f8e934bfcc_0_8: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f8e934bfc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b86c30b9ba_0_3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b86c30b9ba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6.jpg"/><Relationship Id="rId4"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www.ready.gov/kids" TargetMode="Externa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 Id="rId3" Type="http://schemas.openxmlformats.org/officeDocument/2006/relationships/image" Target="../media/image9.png"/><Relationship Id="rId4" Type="http://schemas.openxmlformats.org/officeDocument/2006/relationships/image" Target="../media/image7.png"/><Relationship Id="rId5"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16.png"/><Relationship Id="rId4" Type="http://schemas.openxmlformats.org/officeDocument/2006/relationships/image" Target="../media/image11.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7.gif"/></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rections" type="title">
  <p:cSld name="TITLE">
    <p:spTree>
      <p:nvGrpSpPr>
        <p:cNvPr id="25" name="Shape 25"/>
        <p:cNvGrpSpPr/>
        <p:nvPr/>
      </p:nvGrpSpPr>
      <p:grpSpPr>
        <a:xfrm>
          <a:off x="0" y="0"/>
          <a:ext cx="0" cy="0"/>
          <a:chOff x="0" y="0"/>
          <a:chExt cx="0" cy="0"/>
        </a:xfrm>
      </p:grpSpPr>
      <p:sp>
        <p:nvSpPr>
          <p:cNvPr id="26" name="Google Shape;26;p2"/>
          <p:cNvSpPr txBox="1"/>
          <p:nvPr/>
        </p:nvSpPr>
        <p:spPr>
          <a:xfrm>
            <a:off x="228600" y="824200"/>
            <a:ext cx="9509700" cy="65238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200">
                <a:solidFill>
                  <a:srgbClr val="EA2128"/>
                </a:solidFill>
                <a:latin typeface="Lato"/>
                <a:ea typeface="Lato"/>
                <a:cs typeface="Lato"/>
                <a:sym typeface="Lato"/>
              </a:rPr>
              <a:t>Teachers, read this first!</a:t>
            </a:r>
            <a:endParaRPr b="1" sz="3200">
              <a:solidFill>
                <a:srgbClr val="EA2128"/>
              </a:solidFill>
              <a:latin typeface="Lato"/>
              <a:ea typeface="Lato"/>
              <a:cs typeface="Lato"/>
              <a:sym typeface="Lato"/>
            </a:endParaRPr>
          </a:p>
          <a:p>
            <a:pPr indent="0" lvl="0" marL="0" rtl="0" algn="l">
              <a:spcBef>
                <a:spcPts val="0"/>
              </a:spcBef>
              <a:spcAft>
                <a:spcPts val="0"/>
              </a:spcAft>
              <a:buNone/>
            </a:pPr>
            <a:r>
              <a:t/>
            </a:r>
            <a:endParaRPr sz="1600">
              <a:latin typeface="Lato"/>
              <a:ea typeface="Lato"/>
              <a:cs typeface="Lato"/>
              <a:sym typeface="Lato"/>
            </a:endParaRPr>
          </a:p>
          <a:p>
            <a:pPr indent="0" lvl="0" marL="0" rtl="0" algn="l">
              <a:lnSpc>
                <a:spcPct val="100000"/>
              </a:lnSpc>
              <a:spcBef>
                <a:spcPts val="0"/>
              </a:spcBef>
              <a:spcAft>
                <a:spcPts val="0"/>
              </a:spcAft>
              <a:buNone/>
            </a:pPr>
            <a:r>
              <a:rPr lang="en" sz="1600">
                <a:solidFill>
                  <a:schemeClr val="dk1"/>
                </a:solidFill>
                <a:latin typeface="Lato"/>
                <a:ea typeface="Lato"/>
                <a:cs typeface="Lato"/>
                <a:sym typeface="Lato"/>
              </a:rPr>
              <a:t>This is your copy of a </a:t>
            </a:r>
            <a:r>
              <a:rPr i="1" lang="en" sz="1600">
                <a:solidFill>
                  <a:schemeClr val="dk1"/>
                </a:solidFill>
                <a:latin typeface="Lato"/>
                <a:ea typeface="Lato"/>
                <a:cs typeface="Lato"/>
                <a:sym typeface="Lato"/>
              </a:rPr>
              <a:t>SuperScience</a:t>
            </a:r>
            <a:r>
              <a:rPr lang="en" sz="1600">
                <a:solidFill>
                  <a:schemeClr val="dk1"/>
                </a:solidFill>
                <a:latin typeface="Lato"/>
                <a:ea typeface="Lato"/>
                <a:cs typeface="Lato"/>
                <a:sym typeface="Lato"/>
              </a:rPr>
              <a:t> Google Slides activity. Except for student response boxes, all items on these slides are locked in place. You can use these slides as-is, or customize them to fit your needs. To edit any objects that are locked down, click </a:t>
            </a:r>
            <a:r>
              <a:rPr b="1" lang="en" sz="1600">
                <a:solidFill>
                  <a:schemeClr val="dk1"/>
                </a:solidFill>
                <a:latin typeface="Lato"/>
                <a:ea typeface="Lato"/>
                <a:cs typeface="Lato"/>
                <a:sym typeface="Lato"/>
              </a:rPr>
              <a:t>Slide → Edit theme (or Edit master).</a:t>
            </a:r>
            <a:endParaRPr b="1" sz="1600">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sz="1600">
              <a:solidFill>
                <a:schemeClr val="dk1"/>
              </a:solidFill>
              <a:latin typeface="Lato"/>
              <a:ea typeface="Lato"/>
              <a:cs typeface="Lato"/>
              <a:sym typeface="Lato"/>
            </a:endParaRPr>
          </a:p>
          <a:p>
            <a:pPr indent="0" lvl="0" marL="0" rtl="0" algn="l">
              <a:lnSpc>
                <a:spcPct val="100000"/>
              </a:lnSpc>
              <a:spcBef>
                <a:spcPts val="0"/>
              </a:spcBef>
              <a:spcAft>
                <a:spcPts val="0"/>
              </a:spcAft>
              <a:buNone/>
            </a:pPr>
            <a:r>
              <a:rPr b="1" lang="en" sz="1600">
                <a:solidFill>
                  <a:schemeClr val="dk1"/>
                </a:solidFill>
                <a:latin typeface="Lato"/>
                <a:ea typeface="Lato"/>
                <a:cs typeface="Lato"/>
                <a:sym typeface="Lato"/>
              </a:rPr>
              <a:t>How to Assign This Activity:</a:t>
            </a:r>
            <a:endParaRPr sz="1600">
              <a:solidFill>
                <a:schemeClr val="dk1"/>
              </a:solidFill>
              <a:latin typeface="Lato"/>
              <a:ea typeface="Lato"/>
              <a:cs typeface="Lato"/>
              <a:sym typeface="Lato"/>
            </a:endParaRPr>
          </a:p>
          <a:p>
            <a:pPr indent="-330200" lvl="0" marL="457200" rtl="0" algn="l">
              <a:lnSpc>
                <a:spcPct val="100000"/>
              </a:lnSpc>
              <a:spcBef>
                <a:spcPts val="0"/>
              </a:spcBef>
              <a:spcAft>
                <a:spcPts val="0"/>
              </a:spcAft>
              <a:buClr>
                <a:schemeClr val="dk1"/>
              </a:buClr>
              <a:buSzPts val="1600"/>
              <a:buChar char="●"/>
            </a:pPr>
            <a:r>
              <a:rPr lang="en" sz="1600">
                <a:solidFill>
                  <a:schemeClr val="dk1"/>
                </a:solidFill>
                <a:latin typeface="Lato"/>
                <a:ea typeface="Lato"/>
                <a:cs typeface="Lato"/>
                <a:sym typeface="Lato"/>
              </a:rPr>
              <a:t>If you’re assigning this activity through Google Classroom, make sure to select</a:t>
            </a:r>
            <a:br>
              <a:rPr lang="en" sz="1600">
                <a:solidFill>
                  <a:schemeClr val="dk1"/>
                </a:solidFill>
                <a:latin typeface="Lato"/>
                <a:ea typeface="Lato"/>
                <a:cs typeface="Lato"/>
                <a:sym typeface="Lato"/>
              </a:rPr>
            </a:br>
            <a:r>
              <a:rPr lang="en" sz="1600">
                <a:solidFill>
                  <a:schemeClr val="dk1"/>
                </a:solidFill>
                <a:latin typeface="Lato"/>
                <a:ea typeface="Lato"/>
                <a:cs typeface="Lato"/>
                <a:sym typeface="Lato"/>
              </a:rPr>
              <a:t> </a:t>
            </a:r>
            <a:r>
              <a:rPr b="1" lang="en" sz="1600">
                <a:solidFill>
                  <a:schemeClr val="dk1"/>
                </a:solidFill>
                <a:latin typeface="Lato"/>
                <a:ea typeface="Lato"/>
                <a:cs typeface="Lato"/>
                <a:sym typeface="Lato"/>
              </a:rPr>
              <a:t>“Make a copy for each student”</a:t>
            </a:r>
            <a:r>
              <a:rPr lang="en" sz="1600">
                <a:solidFill>
                  <a:schemeClr val="dk1"/>
                </a:solidFill>
                <a:latin typeface="Lato"/>
                <a:ea typeface="Lato"/>
                <a:cs typeface="Lato"/>
                <a:sym typeface="Lato"/>
              </a:rPr>
              <a:t> from the dropdown menu. </a:t>
            </a:r>
            <a:endParaRPr sz="1600">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sz="1600">
              <a:solidFill>
                <a:schemeClr val="dk1"/>
              </a:solidFill>
              <a:latin typeface="Lato"/>
              <a:ea typeface="Lato"/>
              <a:cs typeface="Lato"/>
              <a:sym typeface="Lato"/>
            </a:endParaRPr>
          </a:p>
          <a:p>
            <a:pPr indent="-330200" lvl="0" marL="457200" rtl="0" algn="l">
              <a:lnSpc>
                <a:spcPct val="100000"/>
              </a:lnSpc>
              <a:spcBef>
                <a:spcPts val="0"/>
              </a:spcBef>
              <a:spcAft>
                <a:spcPts val="0"/>
              </a:spcAft>
              <a:buClr>
                <a:schemeClr val="dk1"/>
              </a:buClr>
              <a:buSzPts val="1600"/>
              <a:buChar char="●"/>
            </a:pPr>
            <a:r>
              <a:rPr lang="en" sz="1600">
                <a:solidFill>
                  <a:schemeClr val="dk1"/>
                </a:solidFill>
                <a:latin typeface="Lato"/>
                <a:ea typeface="Lato"/>
                <a:cs typeface="Lato"/>
                <a:sym typeface="Lato"/>
              </a:rPr>
              <a:t>If you’re using Microsoft Teams, you can also click </a:t>
            </a:r>
            <a:r>
              <a:rPr b="1" lang="en" sz="1600">
                <a:solidFill>
                  <a:schemeClr val="dk1"/>
                </a:solidFill>
                <a:latin typeface="Lato"/>
                <a:ea typeface="Lato"/>
                <a:cs typeface="Lato"/>
                <a:sym typeface="Lato"/>
              </a:rPr>
              <a:t>File → Download →</a:t>
            </a:r>
            <a:br>
              <a:rPr b="1" lang="en" sz="1600">
                <a:solidFill>
                  <a:schemeClr val="dk1"/>
                </a:solidFill>
                <a:latin typeface="Lato"/>
                <a:ea typeface="Lato"/>
                <a:cs typeface="Lato"/>
                <a:sym typeface="Lato"/>
              </a:rPr>
            </a:br>
            <a:r>
              <a:rPr b="1" lang="en" sz="1600">
                <a:solidFill>
                  <a:schemeClr val="dk1"/>
                </a:solidFill>
                <a:latin typeface="Lato"/>
                <a:ea typeface="Lato"/>
                <a:cs typeface="Lato"/>
                <a:sym typeface="Lato"/>
              </a:rPr>
              <a:t> Microsoft Powerpoint</a:t>
            </a:r>
            <a:r>
              <a:rPr lang="en" sz="1600">
                <a:solidFill>
                  <a:schemeClr val="dk1"/>
                </a:solidFill>
                <a:latin typeface="Lato"/>
                <a:ea typeface="Lato"/>
                <a:cs typeface="Lato"/>
                <a:sym typeface="Lato"/>
              </a:rPr>
              <a:t> for a version of this activity that you can upload to Teams.</a:t>
            </a:r>
            <a:endParaRPr sz="1600">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sz="1600">
              <a:solidFill>
                <a:schemeClr val="dk1"/>
              </a:solidFill>
              <a:latin typeface="Lato"/>
              <a:ea typeface="Lato"/>
              <a:cs typeface="Lato"/>
              <a:sym typeface="Lato"/>
            </a:endParaRPr>
          </a:p>
          <a:p>
            <a:pPr indent="-330200" lvl="0" marL="457200" rtl="0" algn="l">
              <a:lnSpc>
                <a:spcPct val="100000"/>
              </a:lnSpc>
              <a:spcBef>
                <a:spcPts val="0"/>
              </a:spcBef>
              <a:spcAft>
                <a:spcPts val="0"/>
              </a:spcAft>
              <a:buClr>
                <a:schemeClr val="dk1"/>
              </a:buClr>
              <a:buSzPts val="1600"/>
              <a:buFont typeface="Lato"/>
              <a:buChar char="●"/>
            </a:pPr>
            <a:r>
              <a:rPr lang="en" sz="1600">
                <a:solidFill>
                  <a:schemeClr val="dk1"/>
                </a:solidFill>
                <a:latin typeface="Lato"/>
                <a:ea typeface="Lato"/>
                <a:cs typeface="Lato"/>
                <a:sym typeface="Lato"/>
              </a:rPr>
              <a:t>You can also have your students make their own copies of this activity:</a:t>
            </a:r>
            <a:endParaRPr sz="1600">
              <a:solidFill>
                <a:schemeClr val="dk1"/>
              </a:solidFill>
              <a:latin typeface="Lato"/>
              <a:ea typeface="Lato"/>
              <a:cs typeface="Lato"/>
              <a:sym typeface="Lato"/>
            </a:endParaRPr>
          </a:p>
          <a:p>
            <a:pPr indent="-330200" lvl="1" marL="914400" rtl="0" algn="l">
              <a:lnSpc>
                <a:spcPct val="100000"/>
              </a:lnSpc>
              <a:spcBef>
                <a:spcPts val="0"/>
              </a:spcBef>
              <a:spcAft>
                <a:spcPts val="0"/>
              </a:spcAft>
              <a:buClr>
                <a:schemeClr val="dk1"/>
              </a:buClr>
              <a:buSzPts val="1600"/>
              <a:buChar char="○"/>
            </a:pPr>
            <a:r>
              <a:rPr lang="en" sz="1600">
                <a:solidFill>
                  <a:schemeClr val="dk1"/>
                </a:solidFill>
                <a:latin typeface="Lato"/>
                <a:ea typeface="Lato"/>
                <a:cs typeface="Lato"/>
                <a:sym typeface="Lato"/>
              </a:rPr>
              <a:t>Click the </a:t>
            </a:r>
            <a:r>
              <a:rPr b="1" lang="en" sz="1600">
                <a:solidFill>
                  <a:schemeClr val="dk1"/>
                </a:solidFill>
                <a:latin typeface="Lato"/>
                <a:ea typeface="Lato"/>
                <a:cs typeface="Lato"/>
                <a:sym typeface="Lato"/>
              </a:rPr>
              <a:t>Share</a:t>
            </a:r>
            <a:r>
              <a:rPr lang="en" sz="1600">
                <a:solidFill>
                  <a:schemeClr val="dk1"/>
                </a:solidFill>
                <a:latin typeface="Lato"/>
                <a:ea typeface="Lato"/>
                <a:cs typeface="Lato"/>
                <a:sym typeface="Lato"/>
              </a:rPr>
              <a:t> button at the top-right</a:t>
            </a:r>
            <a:endParaRPr sz="1600">
              <a:solidFill>
                <a:schemeClr val="dk1"/>
              </a:solidFill>
              <a:latin typeface="Lato"/>
              <a:ea typeface="Lato"/>
              <a:cs typeface="Lato"/>
              <a:sym typeface="Lato"/>
            </a:endParaRPr>
          </a:p>
          <a:p>
            <a:pPr indent="-330200" lvl="1" marL="914400" rtl="0" algn="l">
              <a:lnSpc>
                <a:spcPct val="100000"/>
              </a:lnSpc>
              <a:spcBef>
                <a:spcPts val="0"/>
              </a:spcBef>
              <a:spcAft>
                <a:spcPts val="0"/>
              </a:spcAft>
              <a:buClr>
                <a:schemeClr val="dk1"/>
              </a:buClr>
              <a:buSzPts val="1600"/>
              <a:buChar char="○"/>
            </a:pPr>
            <a:r>
              <a:rPr lang="en" sz="1600">
                <a:solidFill>
                  <a:schemeClr val="dk1"/>
                </a:solidFill>
                <a:latin typeface="Lato"/>
                <a:ea typeface="Lato"/>
                <a:cs typeface="Lato"/>
                <a:sym typeface="Lato"/>
              </a:rPr>
              <a:t>Click </a:t>
            </a:r>
            <a:r>
              <a:rPr b="1" lang="en" sz="1600">
                <a:solidFill>
                  <a:schemeClr val="dk1"/>
                </a:solidFill>
                <a:latin typeface="Lato"/>
                <a:ea typeface="Lato"/>
                <a:cs typeface="Lato"/>
                <a:sym typeface="Lato"/>
              </a:rPr>
              <a:t>“Copy Link”</a:t>
            </a:r>
            <a:r>
              <a:rPr lang="en" sz="1600">
                <a:solidFill>
                  <a:schemeClr val="dk1"/>
                </a:solidFill>
                <a:latin typeface="Lato"/>
                <a:ea typeface="Lato"/>
                <a:cs typeface="Lato"/>
                <a:sym typeface="Lato"/>
              </a:rPr>
              <a:t>, then paste the URL into an email or assignment (don’t share it yet!)</a:t>
            </a:r>
            <a:endParaRPr sz="1600">
              <a:solidFill>
                <a:schemeClr val="dk1"/>
              </a:solidFill>
              <a:latin typeface="Lato"/>
              <a:ea typeface="Lato"/>
              <a:cs typeface="Lato"/>
              <a:sym typeface="Lato"/>
            </a:endParaRPr>
          </a:p>
          <a:p>
            <a:pPr indent="-330200" lvl="1" marL="914400" rtl="0" algn="l">
              <a:lnSpc>
                <a:spcPct val="100000"/>
              </a:lnSpc>
              <a:spcBef>
                <a:spcPts val="0"/>
              </a:spcBef>
              <a:spcAft>
                <a:spcPts val="0"/>
              </a:spcAft>
              <a:buClr>
                <a:schemeClr val="dk1"/>
              </a:buClr>
              <a:buSzPts val="1600"/>
              <a:buChar char="○"/>
            </a:pPr>
            <a:r>
              <a:rPr lang="en" sz="1600">
                <a:solidFill>
                  <a:schemeClr val="dk1"/>
                </a:solidFill>
                <a:latin typeface="Lato"/>
                <a:ea typeface="Lato"/>
                <a:cs typeface="Lato"/>
                <a:sym typeface="Lato"/>
              </a:rPr>
              <a:t>At the end of the URL, change the word </a:t>
            </a:r>
            <a:r>
              <a:rPr b="1" lang="en" sz="1600">
                <a:solidFill>
                  <a:schemeClr val="dk1"/>
                </a:solidFill>
                <a:latin typeface="Lato"/>
                <a:ea typeface="Lato"/>
                <a:cs typeface="Lato"/>
                <a:sym typeface="Lato"/>
              </a:rPr>
              <a:t>edit</a:t>
            </a:r>
            <a:r>
              <a:rPr lang="en" sz="1600">
                <a:solidFill>
                  <a:schemeClr val="dk1"/>
                </a:solidFill>
                <a:latin typeface="Lato"/>
                <a:ea typeface="Lato"/>
                <a:cs typeface="Lato"/>
                <a:sym typeface="Lato"/>
              </a:rPr>
              <a:t> to </a:t>
            </a:r>
            <a:r>
              <a:rPr b="1" lang="en" sz="1600">
                <a:solidFill>
                  <a:schemeClr val="dk1"/>
                </a:solidFill>
                <a:latin typeface="Lato"/>
                <a:ea typeface="Lato"/>
                <a:cs typeface="Lato"/>
                <a:sym typeface="Lato"/>
              </a:rPr>
              <a:t>copy</a:t>
            </a:r>
            <a:r>
              <a:rPr lang="en" sz="1600">
                <a:solidFill>
                  <a:schemeClr val="dk1"/>
                </a:solidFill>
                <a:latin typeface="Lato"/>
                <a:ea typeface="Lato"/>
                <a:cs typeface="Lato"/>
                <a:sym typeface="Lato"/>
              </a:rPr>
              <a:t>, like so:</a:t>
            </a:r>
            <a:endParaRPr sz="1600">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sz="1600">
              <a:solidFill>
                <a:schemeClr val="dk1"/>
              </a:solidFill>
              <a:latin typeface="Lato"/>
              <a:ea typeface="Lato"/>
              <a:cs typeface="Lato"/>
              <a:sym typeface="Lato"/>
            </a:endParaRPr>
          </a:p>
          <a:p>
            <a:pPr indent="457200" lvl="0" marL="457200" rtl="0" algn="l">
              <a:lnSpc>
                <a:spcPct val="100000"/>
              </a:lnSpc>
              <a:spcBef>
                <a:spcPts val="0"/>
              </a:spcBef>
              <a:spcAft>
                <a:spcPts val="0"/>
              </a:spcAft>
              <a:buNone/>
            </a:pPr>
            <a:r>
              <a:rPr lang="en" sz="1600" u="sng">
                <a:solidFill>
                  <a:schemeClr val="dk1"/>
                </a:solidFill>
                <a:latin typeface="Lato"/>
                <a:ea typeface="Lato"/>
                <a:cs typeface="Lato"/>
                <a:sym typeface="Lato"/>
              </a:rPr>
              <a:t>https://docs.google.com/presentation/d/[. . . ]/</a:t>
            </a:r>
            <a:r>
              <a:rPr b="1" lang="en" sz="1600" u="sng">
                <a:solidFill>
                  <a:schemeClr val="dk1"/>
                </a:solidFill>
                <a:highlight>
                  <a:srgbClr val="FFF200"/>
                </a:highlight>
                <a:latin typeface="Lato"/>
                <a:ea typeface="Lato"/>
                <a:cs typeface="Lato"/>
                <a:sym typeface="Lato"/>
              </a:rPr>
              <a:t>edit</a:t>
            </a:r>
            <a:r>
              <a:rPr lang="en" sz="1600" u="sng">
                <a:solidFill>
                  <a:schemeClr val="dk1"/>
                </a:solidFill>
                <a:latin typeface="Lato"/>
                <a:ea typeface="Lato"/>
                <a:cs typeface="Lato"/>
                <a:sym typeface="Lato"/>
              </a:rPr>
              <a:t>?usp=sharing</a:t>
            </a:r>
            <a:endParaRPr sz="1600" u="sng">
              <a:solidFill>
                <a:schemeClr val="dk1"/>
              </a:solidFill>
              <a:latin typeface="Lato"/>
              <a:ea typeface="Lato"/>
              <a:cs typeface="Lato"/>
              <a:sym typeface="Lato"/>
            </a:endParaRPr>
          </a:p>
          <a:p>
            <a:pPr indent="0" lvl="0" marL="0" rtl="0" algn="l">
              <a:lnSpc>
                <a:spcPct val="100000"/>
              </a:lnSpc>
              <a:spcBef>
                <a:spcPts val="0"/>
              </a:spcBef>
              <a:spcAft>
                <a:spcPts val="0"/>
              </a:spcAft>
              <a:buNone/>
            </a:pPr>
            <a:r>
              <a:rPr lang="en" sz="1600">
                <a:solidFill>
                  <a:schemeClr val="dk1"/>
                </a:solidFill>
                <a:latin typeface="Lato"/>
                <a:ea typeface="Lato"/>
                <a:cs typeface="Lato"/>
                <a:sym typeface="Lato"/>
              </a:rPr>
              <a:t>											</a:t>
            </a:r>
            <a:r>
              <a:rPr lang="en" sz="1600">
                <a:solidFill>
                  <a:srgbClr val="222222"/>
                </a:solidFill>
                <a:highlight>
                  <a:srgbClr val="FFFFFF"/>
                </a:highlight>
                <a:latin typeface="Lato"/>
                <a:ea typeface="Lato"/>
                <a:cs typeface="Lato"/>
                <a:sym typeface="Lato"/>
              </a:rPr>
              <a:t>↓</a:t>
            </a:r>
            <a:endParaRPr sz="1600">
              <a:solidFill>
                <a:schemeClr val="dk1"/>
              </a:solidFill>
              <a:latin typeface="Lato"/>
              <a:ea typeface="Lato"/>
              <a:cs typeface="Lato"/>
              <a:sym typeface="Lato"/>
            </a:endParaRPr>
          </a:p>
          <a:p>
            <a:pPr indent="457200" lvl="0" marL="457200" rtl="0" algn="l">
              <a:lnSpc>
                <a:spcPct val="100000"/>
              </a:lnSpc>
              <a:spcBef>
                <a:spcPts val="0"/>
              </a:spcBef>
              <a:spcAft>
                <a:spcPts val="0"/>
              </a:spcAft>
              <a:buNone/>
            </a:pPr>
            <a:r>
              <a:rPr lang="en" sz="1600" u="sng">
                <a:solidFill>
                  <a:schemeClr val="dk1"/>
                </a:solidFill>
                <a:latin typeface="Lato"/>
                <a:ea typeface="Lato"/>
                <a:cs typeface="Lato"/>
                <a:sym typeface="Lato"/>
              </a:rPr>
              <a:t>https://docs.google.com/presentation/d/[. . . ]/</a:t>
            </a:r>
            <a:r>
              <a:rPr b="1" lang="en" sz="1600" u="sng">
                <a:solidFill>
                  <a:schemeClr val="dk1"/>
                </a:solidFill>
                <a:highlight>
                  <a:srgbClr val="FFF200"/>
                </a:highlight>
                <a:latin typeface="Lato"/>
                <a:ea typeface="Lato"/>
                <a:cs typeface="Lato"/>
                <a:sym typeface="Lato"/>
              </a:rPr>
              <a:t>copy</a:t>
            </a:r>
            <a:r>
              <a:rPr lang="en" sz="1600" u="sng">
                <a:solidFill>
                  <a:schemeClr val="dk1"/>
                </a:solidFill>
                <a:latin typeface="Lato"/>
                <a:ea typeface="Lato"/>
                <a:cs typeface="Lato"/>
                <a:sym typeface="Lato"/>
              </a:rPr>
              <a:t>?usp=sharing</a:t>
            </a:r>
            <a:endParaRPr sz="1600">
              <a:latin typeface="Lato"/>
              <a:ea typeface="Lato"/>
              <a:cs typeface="Lato"/>
              <a:sym typeface="Lato"/>
            </a:endParaRPr>
          </a:p>
          <a:p>
            <a:pPr indent="0" lvl="0" marL="0" rtl="0" algn="l">
              <a:lnSpc>
                <a:spcPct val="100000"/>
              </a:lnSpc>
              <a:spcBef>
                <a:spcPts val="0"/>
              </a:spcBef>
              <a:spcAft>
                <a:spcPts val="0"/>
              </a:spcAft>
              <a:buNone/>
            </a:pPr>
            <a:r>
              <a:t/>
            </a:r>
            <a:endParaRPr sz="1600">
              <a:solidFill>
                <a:srgbClr val="FF0000"/>
              </a:solidFill>
              <a:latin typeface="Lato"/>
              <a:ea typeface="Lato"/>
              <a:cs typeface="Lato"/>
              <a:sym typeface="Lato"/>
            </a:endParaRPr>
          </a:p>
          <a:p>
            <a:pPr indent="0" lvl="0" marL="0" rtl="0" algn="l">
              <a:lnSpc>
                <a:spcPct val="100000"/>
              </a:lnSpc>
              <a:spcBef>
                <a:spcPts val="0"/>
              </a:spcBef>
              <a:spcAft>
                <a:spcPts val="0"/>
              </a:spcAft>
              <a:buNone/>
            </a:pPr>
            <a:r>
              <a:rPr b="1" lang="en" sz="2600">
                <a:solidFill>
                  <a:srgbClr val="EA2128"/>
                </a:solidFill>
                <a:latin typeface="Lato"/>
                <a:ea typeface="Lato"/>
                <a:cs typeface="Lato"/>
                <a:sym typeface="Lato"/>
              </a:rPr>
              <a:t>Don’t forget: D</a:t>
            </a:r>
            <a:r>
              <a:rPr b="1" lang="en" sz="2600">
                <a:solidFill>
                  <a:srgbClr val="EA2128"/>
                </a:solidFill>
                <a:latin typeface="Lato"/>
                <a:ea typeface="Lato"/>
                <a:cs typeface="Lato"/>
                <a:sym typeface="Lato"/>
              </a:rPr>
              <a:t>elete this slide before sharing the activity with your students!</a:t>
            </a:r>
            <a:endParaRPr b="1" sz="2600">
              <a:solidFill>
                <a:srgbClr val="EA2128"/>
              </a:solidFill>
              <a:latin typeface="Lato"/>
              <a:ea typeface="Lato"/>
              <a:cs typeface="Lato"/>
              <a:sym typeface="Lato"/>
            </a:endParaRPr>
          </a:p>
        </p:txBody>
      </p:sp>
      <p:pic>
        <p:nvPicPr>
          <p:cNvPr id="27" name="Google Shape;27;p2"/>
          <p:cNvPicPr preferRelativeResize="0"/>
          <p:nvPr/>
        </p:nvPicPr>
        <p:blipFill>
          <a:blip r:embed="rId2">
            <a:alphaModFix/>
          </a:blip>
          <a:stretch>
            <a:fillRect/>
          </a:stretch>
        </p:blipFill>
        <p:spPr>
          <a:xfrm>
            <a:off x="7817425" y="2619975"/>
            <a:ext cx="1609725" cy="962025"/>
          </a:xfrm>
          <a:prstGeom prst="rect">
            <a:avLst/>
          </a:prstGeom>
          <a:noFill/>
          <a:ln cap="flat" cmpd="sng" w="9525">
            <a:solidFill>
              <a:srgbClr val="000000"/>
            </a:solidFill>
            <a:prstDash val="solid"/>
            <a:miter lim="8000"/>
            <a:headEnd len="sm" w="sm" type="none"/>
            <a:tailEnd len="sm" w="sm" type="none"/>
          </a:ln>
        </p:spPr>
      </p:pic>
      <p:grpSp>
        <p:nvGrpSpPr>
          <p:cNvPr id="28" name="Google Shape;28;p2"/>
          <p:cNvGrpSpPr/>
          <p:nvPr/>
        </p:nvGrpSpPr>
        <p:grpSpPr>
          <a:xfrm>
            <a:off x="0" y="0"/>
            <a:ext cx="10058400" cy="780550"/>
            <a:chOff x="0" y="0"/>
            <a:chExt cx="10058400" cy="780550"/>
          </a:xfrm>
        </p:grpSpPr>
        <p:sp>
          <p:nvSpPr>
            <p:cNvPr id="29" name="Google Shape;29;p2"/>
            <p:cNvSpPr/>
            <p:nvPr/>
          </p:nvSpPr>
          <p:spPr>
            <a:xfrm>
              <a:off x="0" y="0"/>
              <a:ext cx="10058400" cy="585300"/>
            </a:xfrm>
            <a:prstGeom prst="rect">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2"/>
            <p:cNvSpPr/>
            <p:nvPr/>
          </p:nvSpPr>
          <p:spPr>
            <a:xfrm>
              <a:off x="0" y="74900"/>
              <a:ext cx="2871600" cy="705600"/>
            </a:xfrm>
            <a:prstGeom prst="rect">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a:off x="123175" y="74950"/>
              <a:ext cx="3017400" cy="705600"/>
            </a:xfrm>
            <a:prstGeom prst="roundRect">
              <a:avLst>
                <a:gd fmla="val 16667" name="adj"/>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3109704" y="186725"/>
              <a:ext cx="108378" cy="506466"/>
            </a:xfrm>
            <a:prstGeom prst="flowChartDocument">
              <a:avLst/>
            </a:prstGeom>
            <a:solidFill>
              <a:srgbClr val="00AE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 name="Google Shape;33;p2"/>
          <p:cNvGrpSpPr/>
          <p:nvPr/>
        </p:nvGrpSpPr>
        <p:grpSpPr>
          <a:xfrm>
            <a:off x="192024" y="91440"/>
            <a:ext cx="2900280" cy="671960"/>
            <a:chOff x="192024" y="91440"/>
            <a:chExt cx="2900280" cy="671960"/>
          </a:xfrm>
        </p:grpSpPr>
        <p:pic>
          <p:nvPicPr>
            <p:cNvPr id="34" name="Google Shape;34;p2"/>
            <p:cNvPicPr preferRelativeResize="0"/>
            <p:nvPr/>
          </p:nvPicPr>
          <p:blipFill>
            <a:blip r:embed="rId3">
              <a:alphaModFix/>
            </a:blip>
            <a:stretch>
              <a:fillRect/>
            </a:stretch>
          </p:blipFill>
          <p:spPr>
            <a:xfrm>
              <a:off x="192024" y="91440"/>
              <a:ext cx="2743200" cy="638629"/>
            </a:xfrm>
            <a:prstGeom prst="rect">
              <a:avLst/>
            </a:prstGeom>
            <a:noFill/>
            <a:ln>
              <a:noFill/>
            </a:ln>
          </p:spPr>
        </p:pic>
        <p:sp>
          <p:nvSpPr>
            <p:cNvPr id="35" name="Google Shape;35;p2"/>
            <p:cNvSpPr/>
            <p:nvPr/>
          </p:nvSpPr>
          <p:spPr>
            <a:xfrm>
              <a:off x="2889504" y="558500"/>
              <a:ext cx="202800" cy="204900"/>
            </a:xfrm>
            <a:prstGeom prst="ellipse">
              <a:avLst/>
            </a:prstGeom>
            <a:solidFill>
              <a:srgbClr val="00AEEF"/>
            </a:solidFill>
            <a:ln>
              <a:noFill/>
            </a:ln>
          </p:spPr>
          <p:txBody>
            <a:bodyPr anchorCtr="0" anchor="ctr" bIns="0" lIns="0" spcFirstLastPara="1" rIns="0" wrap="square" tIns="0">
              <a:noAutofit/>
            </a:bodyPr>
            <a:lstStyle/>
            <a:p>
              <a:pPr indent="0" lvl="0" marL="0" rtl="0" algn="l">
                <a:spcBef>
                  <a:spcPts val="0"/>
                </a:spcBef>
                <a:spcAft>
                  <a:spcPts val="0"/>
                </a:spcAft>
                <a:buNone/>
              </a:pPr>
              <a:r>
                <a:rPr lang="en" sz="900">
                  <a:solidFill>
                    <a:schemeClr val="dk1"/>
                  </a:solidFill>
                  <a:latin typeface="Lato"/>
                  <a:ea typeface="Lato"/>
                  <a:cs typeface="Lato"/>
                  <a:sym typeface="Lato"/>
                </a:rPr>
                <a:t>® </a:t>
              </a:r>
              <a:endParaRPr sz="900">
                <a:latin typeface="Lato"/>
                <a:ea typeface="Lato"/>
                <a:cs typeface="Lato"/>
                <a:sym typeface="Lato"/>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1">
  <p:cSld name="CUSTOM">
    <p:spTree>
      <p:nvGrpSpPr>
        <p:cNvPr id="36" name="Shape 36"/>
        <p:cNvGrpSpPr/>
        <p:nvPr/>
      </p:nvGrpSpPr>
      <p:grpSpPr>
        <a:xfrm>
          <a:off x="0" y="0"/>
          <a:ext cx="0" cy="0"/>
          <a:chOff x="0" y="0"/>
          <a:chExt cx="0" cy="0"/>
        </a:xfrm>
      </p:grpSpPr>
      <p:sp>
        <p:nvSpPr>
          <p:cNvPr id="37" name="Google Shape;37;p3"/>
          <p:cNvSpPr/>
          <p:nvPr/>
        </p:nvSpPr>
        <p:spPr>
          <a:xfrm>
            <a:off x="320100" y="841975"/>
            <a:ext cx="9418200" cy="64731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8" name="Google Shape;38;p3"/>
          <p:cNvGrpSpPr/>
          <p:nvPr/>
        </p:nvGrpSpPr>
        <p:grpSpPr>
          <a:xfrm>
            <a:off x="0" y="0"/>
            <a:ext cx="10058400" cy="780550"/>
            <a:chOff x="0" y="0"/>
            <a:chExt cx="10058400" cy="780550"/>
          </a:xfrm>
        </p:grpSpPr>
        <p:sp>
          <p:nvSpPr>
            <p:cNvPr id="39" name="Google Shape;39;p3"/>
            <p:cNvSpPr/>
            <p:nvPr/>
          </p:nvSpPr>
          <p:spPr>
            <a:xfrm>
              <a:off x="0" y="0"/>
              <a:ext cx="10058400" cy="585300"/>
            </a:xfrm>
            <a:prstGeom prst="rect">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3"/>
            <p:cNvSpPr/>
            <p:nvPr/>
          </p:nvSpPr>
          <p:spPr>
            <a:xfrm>
              <a:off x="0" y="74900"/>
              <a:ext cx="2871600" cy="705600"/>
            </a:xfrm>
            <a:prstGeom prst="rect">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123175" y="74950"/>
              <a:ext cx="3017400" cy="705600"/>
            </a:xfrm>
            <a:prstGeom prst="roundRect">
              <a:avLst>
                <a:gd fmla="val 16667" name="adj"/>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3109704" y="186725"/>
              <a:ext cx="108378" cy="506466"/>
            </a:xfrm>
            <a:prstGeom prst="flowChartDocument">
              <a:avLst/>
            </a:prstGeom>
            <a:solidFill>
              <a:srgbClr val="00AE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3" name="Google Shape;43;p3"/>
          <p:cNvSpPr txBox="1"/>
          <p:nvPr>
            <p:ph idx="1" type="body"/>
          </p:nvPr>
        </p:nvSpPr>
        <p:spPr>
          <a:xfrm>
            <a:off x="5166360" y="123313"/>
            <a:ext cx="4800600" cy="320100"/>
          </a:xfrm>
          <a:prstGeom prst="rect">
            <a:avLst/>
          </a:prstGeom>
          <a:solidFill>
            <a:schemeClr val="lt1"/>
          </a:solidFill>
          <a:ln cap="flat" cmpd="sng" w="9525">
            <a:solidFill>
              <a:srgbClr val="0054A6"/>
            </a:solidFill>
            <a:prstDash val="solid"/>
            <a:round/>
            <a:headEnd len="sm" w="sm" type="none"/>
            <a:tailEnd len="sm" w="sm" type="none"/>
          </a:ln>
        </p:spPr>
        <p:txBody>
          <a:bodyPr anchorCtr="0" anchor="t" bIns="91425" lIns="91425" spcFirstLastPara="1" rIns="91425" wrap="square" tIns="27425">
            <a:noAutofit/>
          </a:bodyPr>
          <a:lstStyle>
            <a:lvl1pPr indent="-342900" lvl="0" marL="457200" rtl="0">
              <a:spcBef>
                <a:spcPts val="0"/>
              </a:spcBef>
              <a:spcAft>
                <a:spcPts val="0"/>
              </a:spcAft>
              <a:buClr>
                <a:srgbClr val="000000"/>
              </a:buClr>
              <a:buSzPts val="1800"/>
              <a:buChar char="●"/>
              <a:defRPr sz="1800">
                <a:solidFill>
                  <a:srgbClr val="000000"/>
                </a:solidFill>
              </a:defRPr>
            </a:lvl1pPr>
            <a:lvl2pPr indent="-342900" lvl="1" marL="914400" rtl="0">
              <a:spcBef>
                <a:spcPts val="1600"/>
              </a:spcBef>
              <a:spcAft>
                <a:spcPts val="0"/>
              </a:spcAft>
              <a:buClr>
                <a:srgbClr val="000000"/>
              </a:buClr>
              <a:buSzPts val="1800"/>
              <a:buChar char="○"/>
              <a:defRPr>
                <a:solidFill>
                  <a:srgbClr val="000000"/>
                </a:solidFill>
              </a:defRPr>
            </a:lvl2pPr>
            <a:lvl3pPr indent="-342900" lvl="2" marL="1371600" rtl="0">
              <a:spcBef>
                <a:spcPts val="1600"/>
              </a:spcBef>
              <a:spcAft>
                <a:spcPts val="0"/>
              </a:spcAft>
              <a:buClr>
                <a:srgbClr val="000000"/>
              </a:buClr>
              <a:buSzPts val="1800"/>
              <a:buChar char="■"/>
              <a:defRPr>
                <a:solidFill>
                  <a:srgbClr val="000000"/>
                </a:solidFill>
              </a:defRPr>
            </a:lvl3pPr>
            <a:lvl4pPr indent="-342900" lvl="3" marL="1828800" rtl="0">
              <a:spcBef>
                <a:spcPts val="1600"/>
              </a:spcBef>
              <a:spcAft>
                <a:spcPts val="0"/>
              </a:spcAft>
              <a:buClr>
                <a:srgbClr val="000000"/>
              </a:buClr>
              <a:buSzPts val="1800"/>
              <a:buChar char="●"/>
              <a:defRPr>
                <a:solidFill>
                  <a:srgbClr val="000000"/>
                </a:solidFill>
              </a:defRPr>
            </a:lvl4pPr>
            <a:lvl5pPr indent="-342900" lvl="4" marL="2286000" rtl="0">
              <a:spcBef>
                <a:spcPts val="1600"/>
              </a:spcBef>
              <a:spcAft>
                <a:spcPts val="0"/>
              </a:spcAft>
              <a:buClr>
                <a:srgbClr val="000000"/>
              </a:buClr>
              <a:buSzPts val="1800"/>
              <a:buChar char="○"/>
              <a:defRPr>
                <a:solidFill>
                  <a:srgbClr val="000000"/>
                </a:solidFill>
              </a:defRPr>
            </a:lvl5pPr>
            <a:lvl6pPr indent="-342900" lvl="5" marL="2743200" rtl="0">
              <a:spcBef>
                <a:spcPts val="1600"/>
              </a:spcBef>
              <a:spcAft>
                <a:spcPts val="0"/>
              </a:spcAft>
              <a:buClr>
                <a:srgbClr val="000000"/>
              </a:buClr>
              <a:buSzPts val="1800"/>
              <a:buChar char="■"/>
              <a:defRPr>
                <a:solidFill>
                  <a:srgbClr val="000000"/>
                </a:solidFill>
              </a:defRPr>
            </a:lvl6pPr>
            <a:lvl7pPr indent="-342900" lvl="6" marL="3200400" rtl="0">
              <a:spcBef>
                <a:spcPts val="1600"/>
              </a:spcBef>
              <a:spcAft>
                <a:spcPts val="0"/>
              </a:spcAft>
              <a:buClr>
                <a:srgbClr val="000000"/>
              </a:buClr>
              <a:buSzPts val="1800"/>
              <a:buChar char="●"/>
              <a:defRPr>
                <a:solidFill>
                  <a:srgbClr val="000000"/>
                </a:solidFill>
              </a:defRPr>
            </a:lvl7pPr>
            <a:lvl8pPr indent="-342900" lvl="7" marL="3657600" rtl="0">
              <a:spcBef>
                <a:spcPts val="1600"/>
              </a:spcBef>
              <a:spcAft>
                <a:spcPts val="0"/>
              </a:spcAft>
              <a:buClr>
                <a:srgbClr val="000000"/>
              </a:buClr>
              <a:buSzPts val="1800"/>
              <a:buChar char="○"/>
              <a:defRPr>
                <a:solidFill>
                  <a:srgbClr val="000000"/>
                </a:solidFill>
              </a:defRPr>
            </a:lvl8pPr>
            <a:lvl9pPr indent="-342900" lvl="8" marL="4114800" rtl="0">
              <a:spcBef>
                <a:spcPts val="1600"/>
              </a:spcBef>
              <a:spcAft>
                <a:spcPts val="1600"/>
              </a:spcAft>
              <a:buClr>
                <a:srgbClr val="000000"/>
              </a:buClr>
              <a:buSzPts val="1800"/>
              <a:buChar char="■"/>
              <a:defRPr>
                <a:solidFill>
                  <a:srgbClr val="000000"/>
                </a:solidFill>
              </a:defRPr>
            </a:lvl9pPr>
          </a:lstStyle>
          <a:p/>
        </p:txBody>
      </p:sp>
      <p:grpSp>
        <p:nvGrpSpPr>
          <p:cNvPr id="44" name="Google Shape;44;p3"/>
          <p:cNvGrpSpPr/>
          <p:nvPr/>
        </p:nvGrpSpPr>
        <p:grpSpPr>
          <a:xfrm>
            <a:off x="192024" y="91440"/>
            <a:ext cx="2900280" cy="671960"/>
            <a:chOff x="192024" y="91440"/>
            <a:chExt cx="2900280" cy="671960"/>
          </a:xfrm>
        </p:grpSpPr>
        <p:pic>
          <p:nvPicPr>
            <p:cNvPr id="45" name="Google Shape;45;p3"/>
            <p:cNvPicPr preferRelativeResize="0"/>
            <p:nvPr/>
          </p:nvPicPr>
          <p:blipFill>
            <a:blip r:embed="rId2">
              <a:alphaModFix/>
            </a:blip>
            <a:stretch>
              <a:fillRect/>
            </a:stretch>
          </p:blipFill>
          <p:spPr>
            <a:xfrm>
              <a:off x="192024" y="91440"/>
              <a:ext cx="2743200" cy="638629"/>
            </a:xfrm>
            <a:prstGeom prst="rect">
              <a:avLst/>
            </a:prstGeom>
            <a:noFill/>
            <a:ln>
              <a:noFill/>
            </a:ln>
          </p:spPr>
        </p:pic>
        <p:sp>
          <p:nvSpPr>
            <p:cNvPr id="46" name="Google Shape;46;p3"/>
            <p:cNvSpPr/>
            <p:nvPr/>
          </p:nvSpPr>
          <p:spPr>
            <a:xfrm>
              <a:off x="2889504" y="558500"/>
              <a:ext cx="202800" cy="204900"/>
            </a:xfrm>
            <a:prstGeom prst="ellipse">
              <a:avLst/>
            </a:prstGeom>
            <a:solidFill>
              <a:srgbClr val="00AEEF"/>
            </a:solidFill>
            <a:ln>
              <a:noFill/>
            </a:ln>
          </p:spPr>
          <p:txBody>
            <a:bodyPr anchorCtr="0" anchor="ctr" bIns="0" lIns="0" spcFirstLastPara="1" rIns="0" wrap="square" tIns="0">
              <a:noAutofit/>
            </a:bodyPr>
            <a:lstStyle/>
            <a:p>
              <a:pPr indent="0" lvl="0" marL="0" rtl="0" algn="l">
                <a:spcBef>
                  <a:spcPts val="0"/>
                </a:spcBef>
                <a:spcAft>
                  <a:spcPts val="0"/>
                </a:spcAft>
                <a:buNone/>
              </a:pPr>
              <a:r>
                <a:rPr lang="en" sz="900">
                  <a:solidFill>
                    <a:schemeClr val="dk1"/>
                  </a:solidFill>
                  <a:latin typeface="Lato"/>
                  <a:ea typeface="Lato"/>
                  <a:cs typeface="Lato"/>
                  <a:sym typeface="Lato"/>
                </a:rPr>
                <a:t>® </a:t>
              </a:r>
              <a:endParaRPr sz="900">
                <a:latin typeface="Lato"/>
                <a:ea typeface="Lato"/>
                <a:cs typeface="Lato"/>
                <a:sym typeface="Lato"/>
              </a:endParaRPr>
            </a:p>
          </p:txBody>
        </p:sp>
      </p:grpSp>
      <p:sp>
        <p:nvSpPr>
          <p:cNvPr id="47" name="Google Shape;47;p3"/>
          <p:cNvSpPr txBox="1"/>
          <p:nvPr/>
        </p:nvSpPr>
        <p:spPr>
          <a:xfrm>
            <a:off x="4335195" y="63915"/>
            <a:ext cx="1029600" cy="43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1"/>
                </a:solidFill>
                <a:latin typeface="Lato"/>
                <a:ea typeface="Lato"/>
                <a:cs typeface="Lato"/>
                <a:sym typeface="Lato"/>
              </a:rPr>
              <a:t>Name:</a:t>
            </a:r>
            <a:endParaRPr b="1" sz="1800">
              <a:solidFill>
                <a:schemeClr val="dk1"/>
              </a:solidFill>
              <a:latin typeface="Lato"/>
              <a:ea typeface="Lato"/>
              <a:cs typeface="Lato"/>
              <a:sym typeface="Lato"/>
            </a:endParaRPr>
          </a:p>
        </p:txBody>
      </p:sp>
      <p:sp>
        <p:nvSpPr>
          <p:cNvPr id="48" name="Google Shape;48;p3"/>
          <p:cNvSpPr txBox="1"/>
          <p:nvPr/>
        </p:nvSpPr>
        <p:spPr>
          <a:xfrm>
            <a:off x="0" y="1210125"/>
            <a:ext cx="10058400" cy="11778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5000">
                <a:solidFill>
                  <a:srgbClr val="0054A6"/>
                </a:solidFill>
                <a:latin typeface="Signika"/>
                <a:ea typeface="Signika"/>
                <a:cs typeface="Signika"/>
                <a:sym typeface="Signika"/>
              </a:rPr>
              <a:t>Learning Journey:</a:t>
            </a:r>
            <a:endParaRPr b="1" sz="5000">
              <a:solidFill>
                <a:srgbClr val="0054A6"/>
              </a:solidFill>
              <a:latin typeface="Signika"/>
              <a:ea typeface="Signika"/>
              <a:cs typeface="Signika"/>
              <a:sym typeface="Signika"/>
            </a:endParaRPr>
          </a:p>
          <a:p>
            <a:pPr indent="0" lvl="0" marL="0" rtl="0" algn="ctr">
              <a:spcBef>
                <a:spcPts val="0"/>
              </a:spcBef>
              <a:spcAft>
                <a:spcPts val="0"/>
              </a:spcAft>
              <a:buNone/>
            </a:pPr>
            <a:r>
              <a:rPr b="1" lang="en" sz="5000">
                <a:solidFill>
                  <a:srgbClr val="0054A6"/>
                </a:solidFill>
                <a:latin typeface="Signika"/>
                <a:ea typeface="Signika"/>
                <a:cs typeface="Signika"/>
                <a:sym typeface="Signika"/>
              </a:rPr>
              <a:t>Eruption Detective</a:t>
            </a:r>
            <a:endParaRPr b="1" sz="5000">
              <a:solidFill>
                <a:srgbClr val="0054A6"/>
              </a:solidFill>
              <a:latin typeface="Signika"/>
              <a:ea typeface="Signika"/>
              <a:cs typeface="Signika"/>
              <a:sym typeface="Signika"/>
            </a:endParaRPr>
          </a:p>
        </p:txBody>
      </p:sp>
      <p:sp>
        <p:nvSpPr>
          <p:cNvPr id="49" name="Google Shape;49;p3"/>
          <p:cNvSpPr/>
          <p:nvPr/>
        </p:nvSpPr>
        <p:spPr>
          <a:xfrm>
            <a:off x="320100" y="2743200"/>
            <a:ext cx="2849700" cy="4572000"/>
          </a:xfrm>
          <a:prstGeom prst="roundRect">
            <a:avLst>
              <a:gd fmla="val 16667" name="adj"/>
            </a:avLst>
          </a:prstGeom>
          <a:solidFill>
            <a:srgbClr val="FFFFFF"/>
          </a:solidFill>
          <a:ln cap="flat" cmpd="sng" w="38100">
            <a:solidFill>
              <a:srgbClr val="0054A6"/>
            </a:solidFill>
            <a:prstDash val="solid"/>
            <a:round/>
            <a:headEnd len="sm" w="sm" type="none"/>
            <a:tailEnd len="sm" w="sm" type="none"/>
          </a:ln>
        </p:spPr>
        <p:txBody>
          <a:bodyPr anchorCtr="0" anchor="ctr" bIns="91425" lIns="0" spcFirstLastPara="1" rIns="0" wrap="square" tIns="91425">
            <a:noAutofit/>
          </a:bodyPr>
          <a:lstStyle/>
          <a:p>
            <a:pPr indent="0" lvl="0" marL="0" rtl="0" algn="l">
              <a:spcBef>
                <a:spcPts val="0"/>
              </a:spcBef>
              <a:spcAft>
                <a:spcPts val="0"/>
              </a:spcAft>
              <a:buNone/>
            </a:pPr>
            <a:r>
              <a:t/>
            </a:r>
            <a:endParaRPr b="1" sz="2000">
              <a:solidFill>
                <a:schemeClr val="dk1"/>
              </a:solidFill>
              <a:latin typeface="Lato"/>
              <a:ea typeface="Lato"/>
              <a:cs typeface="Lato"/>
              <a:sym typeface="Lato"/>
            </a:endParaRPr>
          </a:p>
          <a:p>
            <a:pPr indent="0" lvl="0" marL="0" rtl="0" algn="l">
              <a:spcBef>
                <a:spcPts val="1200"/>
              </a:spcBef>
              <a:spcAft>
                <a:spcPts val="0"/>
              </a:spcAft>
              <a:buNone/>
            </a:pPr>
            <a:r>
              <a:rPr b="1" lang="en" sz="2000">
                <a:solidFill>
                  <a:schemeClr val="dk1"/>
                </a:solidFill>
                <a:latin typeface="Lato"/>
                <a:ea typeface="Lato"/>
                <a:cs typeface="Lato"/>
                <a:sym typeface="Lato"/>
              </a:rPr>
              <a:t>Follow each step to complete this lesson.</a:t>
            </a:r>
            <a:endParaRPr b="1" sz="2000">
              <a:solidFill>
                <a:schemeClr val="dk1"/>
              </a:solidFill>
              <a:latin typeface="Lato"/>
              <a:ea typeface="Lato"/>
              <a:cs typeface="Lato"/>
              <a:sym typeface="Lato"/>
            </a:endParaRPr>
          </a:p>
          <a:p>
            <a:pPr indent="0" lvl="0" marL="0" rtl="0" algn="l">
              <a:spcBef>
                <a:spcPts val="1200"/>
              </a:spcBef>
              <a:spcAft>
                <a:spcPts val="0"/>
              </a:spcAft>
              <a:buNone/>
            </a:pPr>
            <a:r>
              <a:rPr b="1" lang="en" sz="2000">
                <a:solidFill>
                  <a:srgbClr val="0054A6"/>
                </a:solidFill>
                <a:latin typeface="Lato"/>
                <a:ea typeface="Lato"/>
                <a:cs typeface="Lato"/>
                <a:sym typeface="Lato"/>
              </a:rPr>
              <a:t>1. </a:t>
            </a:r>
            <a:r>
              <a:rPr lang="en" sz="2000">
                <a:solidFill>
                  <a:schemeClr val="dk1"/>
                </a:solidFill>
                <a:latin typeface="Lato"/>
                <a:ea typeface="Lato"/>
                <a:cs typeface="Lato"/>
                <a:sym typeface="Lato"/>
              </a:rPr>
              <a:t>Think and Connect</a:t>
            </a:r>
            <a:endParaRPr sz="2000">
              <a:solidFill>
                <a:schemeClr val="dk1"/>
              </a:solidFill>
              <a:latin typeface="Lato"/>
              <a:ea typeface="Lato"/>
              <a:cs typeface="Lato"/>
              <a:sym typeface="Lato"/>
            </a:endParaRPr>
          </a:p>
          <a:p>
            <a:pPr indent="0" lvl="0" marL="0" rtl="0" algn="l">
              <a:spcBef>
                <a:spcPts val="1200"/>
              </a:spcBef>
              <a:spcAft>
                <a:spcPts val="0"/>
              </a:spcAft>
              <a:buNone/>
            </a:pPr>
            <a:r>
              <a:rPr b="1" lang="en" sz="2000">
                <a:solidFill>
                  <a:srgbClr val="0054A6"/>
                </a:solidFill>
                <a:latin typeface="Lato"/>
                <a:ea typeface="Lato"/>
                <a:cs typeface="Lato"/>
                <a:sym typeface="Lato"/>
              </a:rPr>
              <a:t>2. </a:t>
            </a:r>
            <a:r>
              <a:rPr lang="en" sz="2000">
                <a:solidFill>
                  <a:schemeClr val="dk1"/>
                </a:solidFill>
                <a:latin typeface="Lato"/>
                <a:ea typeface="Lato"/>
                <a:cs typeface="Lato"/>
                <a:sym typeface="Lato"/>
              </a:rPr>
              <a:t>Read and Watch</a:t>
            </a:r>
            <a:endParaRPr sz="2000">
              <a:solidFill>
                <a:schemeClr val="dk1"/>
              </a:solidFill>
              <a:latin typeface="Lato"/>
              <a:ea typeface="Lato"/>
              <a:cs typeface="Lato"/>
              <a:sym typeface="Lato"/>
            </a:endParaRPr>
          </a:p>
          <a:p>
            <a:pPr indent="0" lvl="0" marL="0" rtl="0" algn="l">
              <a:spcBef>
                <a:spcPts val="1200"/>
              </a:spcBef>
              <a:spcAft>
                <a:spcPts val="0"/>
              </a:spcAft>
              <a:buNone/>
            </a:pPr>
            <a:r>
              <a:rPr b="1" lang="en" sz="2000">
                <a:solidFill>
                  <a:srgbClr val="0054A6"/>
                </a:solidFill>
                <a:latin typeface="Lato"/>
                <a:ea typeface="Lato"/>
                <a:cs typeface="Lato"/>
                <a:sym typeface="Lato"/>
              </a:rPr>
              <a:t>3. </a:t>
            </a:r>
            <a:r>
              <a:rPr lang="en" sz="2000">
                <a:solidFill>
                  <a:schemeClr val="dk1"/>
                </a:solidFill>
                <a:latin typeface="Lato"/>
                <a:ea typeface="Lato"/>
                <a:cs typeface="Lato"/>
                <a:sym typeface="Lato"/>
              </a:rPr>
              <a:t>Reflect and Respond</a:t>
            </a:r>
            <a:endParaRPr sz="2000">
              <a:solidFill>
                <a:schemeClr val="dk1"/>
              </a:solidFill>
              <a:latin typeface="Lato"/>
              <a:ea typeface="Lato"/>
              <a:cs typeface="Lato"/>
              <a:sym typeface="Lato"/>
            </a:endParaRPr>
          </a:p>
          <a:p>
            <a:pPr indent="0" lvl="0" marL="0" rtl="0" algn="l">
              <a:spcBef>
                <a:spcPts val="1200"/>
              </a:spcBef>
              <a:spcAft>
                <a:spcPts val="0"/>
              </a:spcAft>
              <a:buNone/>
            </a:pPr>
            <a:r>
              <a:rPr b="1" lang="en" sz="2000">
                <a:solidFill>
                  <a:srgbClr val="0054A6"/>
                </a:solidFill>
                <a:latin typeface="Lato"/>
                <a:ea typeface="Lato"/>
                <a:cs typeface="Lato"/>
                <a:sym typeface="Lato"/>
              </a:rPr>
              <a:t>4. </a:t>
            </a:r>
            <a:r>
              <a:rPr lang="en" sz="2000">
                <a:solidFill>
                  <a:schemeClr val="dk1"/>
                </a:solidFill>
                <a:latin typeface="Lato"/>
                <a:ea typeface="Lato"/>
                <a:cs typeface="Lato"/>
                <a:sym typeface="Lato"/>
              </a:rPr>
              <a:t>Continue Your Learning </a:t>
            </a:r>
            <a:endParaRPr b="1" sz="2000">
              <a:solidFill>
                <a:schemeClr val="dk1"/>
              </a:solidFill>
              <a:latin typeface="Lato"/>
              <a:ea typeface="Lato"/>
              <a:cs typeface="Lato"/>
              <a:sym typeface="Lato"/>
            </a:endParaRPr>
          </a:p>
          <a:p>
            <a:pPr indent="0" lvl="0" marL="0" rtl="0" algn="l">
              <a:spcBef>
                <a:spcPts val="1200"/>
              </a:spcBef>
              <a:spcAft>
                <a:spcPts val="0"/>
              </a:spcAft>
              <a:buNone/>
            </a:pPr>
            <a:r>
              <a:rPr b="1" lang="en" sz="2000">
                <a:solidFill>
                  <a:srgbClr val="0054A6"/>
                </a:solidFill>
                <a:latin typeface="Lato"/>
                <a:ea typeface="Lato"/>
                <a:cs typeface="Lato"/>
                <a:sym typeface="Lato"/>
              </a:rPr>
              <a:t>5. </a:t>
            </a:r>
            <a:r>
              <a:rPr lang="en" sz="2000">
                <a:solidFill>
                  <a:schemeClr val="dk1"/>
                </a:solidFill>
                <a:latin typeface="Lato"/>
                <a:ea typeface="Lato"/>
                <a:cs typeface="Lato"/>
                <a:sym typeface="Lato"/>
              </a:rPr>
              <a:t>Show What You Know</a:t>
            </a:r>
            <a:endParaRPr sz="2000">
              <a:solidFill>
                <a:schemeClr val="dk1"/>
              </a:solidFill>
              <a:latin typeface="Lato"/>
              <a:ea typeface="Lato"/>
              <a:cs typeface="Lato"/>
              <a:sym typeface="Lato"/>
            </a:endParaRPr>
          </a:p>
          <a:p>
            <a:pPr indent="0" lvl="0" marL="0" rtl="0" algn="l">
              <a:spcBef>
                <a:spcPts val="1200"/>
              </a:spcBef>
              <a:spcAft>
                <a:spcPts val="0"/>
              </a:spcAft>
              <a:buNone/>
            </a:pPr>
            <a:r>
              <a:t/>
            </a:r>
            <a:endParaRPr b="1" sz="2200">
              <a:solidFill>
                <a:schemeClr val="dk1"/>
              </a:solidFill>
              <a:latin typeface="Lato"/>
              <a:ea typeface="Lato"/>
              <a:cs typeface="Lato"/>
              <a:sym typeface="Lato"/>
            </a:endParaRPr>
          </a:p>
        </p:txBody>
      </p:sp>
      <p:pic>
        <p:nvPicPr>
          <p:cNvPr id="50" name="Google Shape;50;p3"/>
          <p:cNvPicPr preferRelativeResize="0"/>
          <p:nvPr/>
        </p:nvPicPr>
        <p:blipFill rotWithShape="1">
          <a:blip r:embed="rId3">
            <a:alphaModFix/>
          </a:blip>
          <a:srcRect b="0" l="9" r="9" t="0"/>
          <a:stretch/>
        </p:blipFill>
        <p:spPr>
          <a:xfrm>
            <a:off x="3356600" y="2880360"/>
            <a:ext cx="6381750" cy="4276725"/>
          </a:xfrm>
          <a:prstGeom prst="rect">
            <a:avLst/>
          </a:prstGeom>
          <a:noFill/>
          <a:ln cap="flat" cmpd="sng" w="9525">
            <a:solidFill>
              <a:srgbClr val="000000"/>
            </a:solidFill>
            <a:prstDash val="solid"/>
            <a:round/>
            <a:headEnd len="sm" w="sm" type="none"/>
            <a:tailEnd len="sm" w="sm" type="none"/>
          </a:ln>
          <a:effectLst>
            <a:outerShdw blurRad="57150" rotWithShape="0" algn="bl" dir="5400000" dist="19050">
              <a:srgbClr val="000000">
                <a:alpha val="50000"/>
              </a:srgbClr>
            </a:outerShdw>
          </a:effectLst>
        </p:spPr>
      </p:pic>
      <p:pic>
        <p:nvPicPr>
          <p:cNvPr id="51" name="Google Shape;51;p3"/>
          <p:cNvPicPr preferRelativeResize="0"/>
          <p:nvPr/>
        </p:nvPicPr>
        <p:blipFill>
          <a:blip r:embed="rId4">
            <a:alphaModFix/>
          </a:blip>
          <a:stretch>
            <a:fillRect/>
          </a:stretch>
        </p:blipFill>
        <p:spPr>
          <a:xfrm>
            <a:off x="8806925" y="752362"/>
            <a:ext cx="1029600" cy="181905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p:cSld name="CUSTOM_1_1_2_1_1_1">
    <p:spTree>
      <p:nvGrpSpPr>
        <p:cNvPr id="52" name="Shape 52"/>
        <p:cNvGrpSpPr/>
        <p:nvPr/>
      </p:nvGrpSpPr>
      <p:grpSpPr>
        <a:xfrm>
          <a:off x="0" y="0"/>
          <a:ext cx="0" cy="0"/>
          <a:chOff x="0" y="0"/>
          <a:chExt cx="0" cy="0"/>
        </a:xfrm>
      </p:grpSpPr>
      <p:sp>
        <p:nvSpPr>
          <p:cNvPr id="53" name="Google Shape;53;p4"/>
          <p:cNvSpPr txBox="1"/>
          <p:nvPr/>
        </p:nvSpPr>
        <p:spPr>
          <a:xfrm>
            <a:off x="228600" y="1645925"/>
            <a:ext cx="9540900" cy="707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solidFill>
                  <a:schemeClr val="dk1"/>
                </a:solidFill>
                <a:latin typeface="Lato"/>
                <a:ea typeface="Lato"/>
                <a:cs typeface="Lato"/>
                <a:sym typeface="Lato"/>
              </a:rPr>
              <a:t>Brainstorm a list of natural disasters (like blizzards). What characteristics do they have in common? </a:t>
            </a:r>
            <a:endParaRPr sz="2200">
              <a:solidFill>
                <a:schemeClr val="dk1"/>
              </a:solidFill>
              <a:latin typeface="Lato"/>
              <a:ea typeface="Lato"/>
              <a:cs typeface="Lato"/>
              <a:sym typeface="Lato"/>
            </a:endParaRPr>
          </a:p>
        </p:txBody>
      </p:sp>
      <p:sp>
        <p:nvSpPr>
          <p:cNvPr id="54" name="Google Shape;54;p4"/>
          <p:cNvSpPr txBox="1"/>
          <p:nvPr>
            <p:ph idx="1" type="body"/>
          </p:nvPr>
        </p:nvSpPr>
        <p:spPr>
          <a:xfrm>
            <a:off x="320050" y="2536450"/>
            <a:ext cx="9449400" cy="46359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55" name="Google Shape;55;p4"/>
          <p:cNvSpPr txBox="1"/>
          <p:nvPr/>
        </p:nvSpPr>
        <p:spPr>
          <a:xfrm>
            <a:off x="0" y="914400"/>
            <a:ext cx="10058400" cy="548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4400">
                <a:solidFill>
                  <a:srgbClr val="0054A6"/>
                </a:solidFill>
                <a:latin typeface="Signika"/>
                <a:ea typeface="Signika"/>
                <a:cs typeface="Signika"/>
                <a:sym typeface="Signika"/>
              </a:rPr>
              <a:t>1. Think and Connect</a:t>
            </a:r>
            <a:endParaRPr b="1" sz="4400">
              <a:solidFill>
                <a:srgbClr val="0054A6"/>
              </a:solidFill>
              <a:latin typeface="Signika"/>
              <a:ea typeface="Signika"/>
              <a:cs typeface="Signika"/>
              <a:sym typeface="Signika"/>
            </a:endParaRPr>
          </a:p>
        </p:txBody>
      </p:sp>
      <p:grpSp>
        <p:nvGrpSpPr>
          <p:cNvPr id="56" name="Google Shape;56;p4"/>
          <p:cNvGrpSpPr/>
          <p:nvPr/>
        </p:nvGrpSpPr>
        <p:grpSpPr>
          <a:xfrm>
            <a:off x="8735525" y="2316"/>
            <a:ext cx="1306651" cy="1188761"/>
            <a:chOff x="8794923" y="58525"/>
            <a:chExt cx="1164677" cy="1039036"/>
          </a:xfrm>
        </p:grpSpPr>
        <p:pic>
          <p:nvPicPr>
            <p:cNvPr id="57" name="Google Shape;57;p4"/>
            <p:cNvPicPr preferRelativeResize="0"/>
            <p:nvPr/>
          </p:nvPicPr>
          <p:blipFill>
            <a:blip r:embed="rId2">
              <a:alphaModFix/>
            </a:blip>
            <a:stretch>
              <a:fillRect/>
            </a:stretch>
          </p:blipFill>
          <p:spPr>
            <a:xfrm>
              <a:off x="9459950" y="682950"/>
              <a:ext cx="499650" cy="414610"/>
            </a:xfrm>
            <a:prstGeom prst="rect">
              <a:avLst/>
            </a:prstGeom>
            <a:noFill/>
            <a:ln>
              <a:noFill/>
            </a:ln>
          </p:spPr>
        </p:pic>
        <p:pic>
          <p:nvPicPr>
            <p:cNvPr id="58" name="Google Shape;58;p4"/>
            <p:cNvPicPr preferRelativeResize="0"/>
            <p:nvPr/>
          </p:nvPicPr>
          <p:blipFill>
            <a:blip r:embed="rId3">
              <a:alphaModFix/>
            </a:blip>
            <a:stretch>
              <a:fillRect/>
            </a:stretch>
          </p:blipFill>
          <p:spPr>
            <a:xfrm>
              <a:off x="8794923" y="359101"/>
              <a:ext cx="499652" cy="494400"/>
            </a:xfrm>
            <a:prstGeom prst="rect">
              <a:avLst/>
            </a:prstGeom>
            <a:noFill/>
            <a:ln>
              <a:noFill/>
            </a:ln>
          </p:spPr>
        </p:pic>
        <p:pic>
          <p:nvPicPr>
            <p:cNvPr id="59" name="Google Shape;59;p4"/>
            <p:cNvPicPr preferRelativeResize="0"/>
            <p:nvPr/>
          </p:nvPicPr>
          <p:blipFill>
            <a:blip r:embed="rId4">
              <a:alphaModFix/>
            </a:blip>
            <a:stretch>
              <a:fillRect/>
            </a:stretch>
          </p:blipFill>
          <p:spPr>
            <a:xfrm>
              <a:off x="9244853" y="58525"/>
              <a:ext cx="714747" cy="682500"/>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3">
  <p:cSld name="CUSTOM_1_1_2_1">
    <p:spTree>
      <p:nvGrpSpPr>
        <p:cNvPr id="60" name="Shape 60"/>
        <p:cNvGrpSpPr/>
        <p:nvPr/>
      </p:nvGrpSpPr>
      <p:grpSpPr>
        <a:xfrm>
          <a:off x="0" y="0"/>
          <a:ext cx="0" cy="0"/>
          <a:chOff x="0" y="0"/>
          <a:chExt cx="0" cy="0"/>
        </a:xfrm>
      </p:grpSpPr>
      <p:sp>
        <p:nvSpPr>
          <p:cNvPr id="61" name="Google Shape;61;p5"/>
          <p:cNvSpPr txBox="1"/>
          <p:nvPr/>
        </p:nvSpPr>
        <p:spPr>
          <a:xfrm>
            <a:off x="0" y="914400"/>
            <a:ext cx="10058400" cy="548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4400">
                <a:solidFill>
                  <a:srgbClr val="0054A6"/>
                </a:solidFill>
                <a:latin typeface="Signika"/>
                <a:ea typeface="Signika"/>
                <a:cs typeface="Signika"/>
                <a:sym typeface="Signika"/>
              </a:rPr>
              <a:t>2. Read and Watch</a:t>
            </a:r>
            <a:endParaRPr b="1" sz="4400">
              <a:solidFill>
                <a:srgbClr val="0054A6"/>
              </a:solidFill>
              <a:latin typeface="Signika"/>
              <a:ea typeface="Signika"/>
              <a:cs typeface="Signika"/>
              <a:sym typeface="Signika"/>
            </a:endParaRPr>
          </a:p>
        </p:txBody>
      </p:sp>
      <p:sp>
        <p:nvSpPr>
          <p:cNvPr id="62" name="Google Shape;62;p5"/>
          <p:cNvSpPr txBox="1"/>
          <p:nvPr/>
        </p:nvSpPr>
        <p:spPr>
          <a:xfrm>
            <a:off x="228700" y="2651749"/>
            <a:ext cx="4709100" cy="11496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200">
                <a:solidFill>
                  <a:schemeClr val="dk1"/>
                </a:solidFill>
                <a:latin typeface="Lato"/>
                <a:ea typeface="Lato"/>
                <a:cs typeface="Lato"/>
                <a:sym typeface="Lato"/>
              </a:rPr>
              <a:t>1. </a:t>
            </a:r>
            <a:r>
              <a:rPr lang="en" sz="2200">
                <a:solidFill>
                  <a:schemeClr val="dk1"/>
                </a:solidFill>
                <a:latin typeface="Lato"/>
                <a:ea typeface="Lato"/>
                <a:cs typeface="Lato"/>
                <a:sym typeface="Lato"/>
              </a:rPr>
              <a:t>How does Jazmin Scarlett study volcanic eruptions?</a:t>
            </a:r>
            <a:endParaRPr sz="2200">
              <a:solidFill>
                <a:schemeClr val="dk1"/>
              </a:solidFill>
              <a:latin typeface="Lato"/>
              <a:ea typeface="Lato"/>
              <a:cs typeface="Lato"/>
              <a:sym typeface="Lato"/>
            </a:endParaRPr>
          </a:p>
        </p:txBody>
      </p:sp>
      <p:sp>
        <p:nvSpPr>
          <p:cNvPr id="63" name="Google Shape;63;p5"/>
          <p:cNvSpPr txBox="1"/>
          <p:nvPr/>
        </p:nvSpPr>
        <p:spPr>
          <a:xfrm>
            <a:off x="5120650" y="2651750"/>
            <a:ext cx="4709100" cy="8286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Lato"/>
                <a:ea typeface="Lato"/>
                <a:cs typeface="Lato"/>
                <a:sym typeface="Lato"/>
              </a:rPr>
              <a:t>2. </a:t>
            </a:r>
            <a:r>
              <a:rPr lang="en" sz="2200">
                <a:solidFill>
                  <a:schemeClr val="dk1"/>
                </a:solidFill>
                <a:latin typeface="Lato"/>
                <a:ea typeface="Lato"/>
                <a:cs typeface="Lato"/>
                <a:sym typeface="Lato"/>
              </a:rPr>
              <a:t>What did you learn about volcanoes from the video? Share at least two facts. </a:t>
            </a:r>
            <a:endParaRPr b="1" sz="2200">
              <a:solidFill>
                <a:schemeClr val="dk1"/>
              </a:solidFill>
              <a:latin typeface="Lato"/>
              <a:ea typeface="Lato"/>
              <a:cs typeface="Lato"/>
              <a:sym typeface="Lato"/>
            </a:endParaRPr>
          </a:p>
          <a:p>
            <a:pPr indent="0" lvl="0" marL="0" rtl="0" algn="l">
              <a:spcBef>
                <a:spcPts val="0"/>
              </a:spcBef>
              <a:spcAft>
                <a:spcPts val="0"/>
              </a:spcAft>
              <a:buNone/>
            </a:pPr>
            <a:r>
              <a:t/>
            </a:r>
            <a:endParaRPr sz="2200">
              <a:solidFill>
                <a:schemeClr val="dk1"/>
              </a:solidFill>
              <a:latin typeface="Lato"/>
              <a:ea typeface="Lato"/>
              <a:cs typeface="Lato"/>
              <a:sym typeface="Lato"/>
            </a:endParaRPr>
          </a:p>
        </p:txBody>
      </p:sp>
      <p:sp>
        <p:nvSpPr>
          <p:cNvPr id="64" name="Google Shape;64;p5"/>
          <p:cNvSpPr/>
          <p:nvPr/>
        </p:nvSpPr>
        <p:spPr>
          <a:xfrm>
            <a:off x="5211825" y="1828800"/>
            <a:ext cx="4526400" cy="682500"/>
          </a:xfrm>
          <a:prstGeom prst="flowChartAlternateProcess">
            <a:avLst/>
          </a:prstGeom>
          <a:solidFill>
            <a:srgbClr val="FFDD00"/>
          </a:solidFill>
          <a:ln cap="flat" cmpd="sng" w="9525">
            <a:solidFill>
              <a:srgbClr val="FFDD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400">
                <a:solidFill>
                  <a:schemeClr val="dk1"/>
                </a:solidFill>
                <a:latin typeface="Signika"/>
                <a:ea typeface="Signika"/>
                <a:cs typeface="Signika"/>
                <a:sym typeface="Signika"/>
              </a:rPr>
              <a:t>Watch the video</a:t>
            </a:r>
            <a:r>
              <a:rPr b="1" lang="en" sz="2400">
                <a:solidFill>
                  <a:schemeClr val="dk1"/>
                </a:solidFill>
                <a:latin typeface="Signika"/>
                <a:ea typeface="Signika"/>
                <a:cs typeface="Signika"/>
                <a:sym typeface="Signika"/>
              </a:rPr>
              <a:t>.</a:t>
            </a:r>
            <a:endParaRPr b="1" sz="2400">
              <a:latin typeface="Signika"/>
              <a:ea typeface="Signika"/>
              <a:cs typeface="Signika"/>
              <a:sym typeface="Signika"/>
            </a:endParaRPr>
          </a:p>
        </p:txBody>
      </p:sp>
      <p:sp>
        <p:nvSpPr>
          <p:cNvPr id="65" name="Google Shape;65;p5"/>
          <p:cNvSpPr txBox="1"/>
          <p:nvPr>
            <p:ph idx="1" type="body"/>
          </p:nvPr>
        </p:nvSpPr>
        <p:spPr>
          <a:xfrm>
            <a:off x="5211950" y="3801700"/>
            <a:ext cx="4526400" cy="34734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66" name="Google Shape;66;p5"/>
          <p:cNvSpPr txBox="1"/>
          <p:nvPr>
            <p:ph idx="2" type="body"/>
          </p:nvPr>
        </p:nvSpPr>
        <p:spPr>
          <a:xfrm>
            <a:off x="320050" y="3480350"/>
            <a:ext cx="4526400" cy="37944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cxnSp>
        <p:nvCxnSpPr>
          <p:cNvPr id="67" name="Google Shape;67;p5"/>
          <p:cNvCxnSpPr/>
          <p:nvPr/>
        </p:nvCxnSpPr>
        <p:spPr>
          <a:xfrm>
            <a:off x="5037350" y="1834900"/>
            <a:ext cx="12600" cy="5483700"/>
          </a:xfrm>
          <a:prstGeom prst="straightConnector1">
            <a:avLst/>
          </a:prstGeom>
          <a:noFill/>
          <a:ln cap="flat" cmpd="sng" w="38100">
            <a:solidFill>
              <a:srgbClr val="0054A6"/>
            </a:solidFill>
            <a:prstDash val="solid"/>
            <a:round/>
            <a:headEnd len="med" w="med" type="none"/>
            <a:tailEnd len="med" w="med" type="none"/>
          </a:ln>
        </p:spPr>
      </p:cxnSp>
      <p:sp>
        <p:nvSpPr>
          <p:cNvPr id="68" name="Google Shape;68;p5"/>
          <p:cNvSpPr/>
          <p:nvPr/>
        </p:nvSpPr>
        <p:spPr>
          <a:xfrm>
            <a:off x="320050" y="1828800"/>
            <a:ext cx="4526400" cy="682500"/>
          </a:xfrm>
          <a:prstGeom prst="flowChartAlternateProcess">
            <a:avLst/>
          </a:prstGeom>
          <a:solidFill>
            <a:srgbClr val="FFDD00"/>
          </a:solidFill>
          <a:ln cap="flat" cmpd="sng" w="9525">
            <a:solidFill>
              <a:srgbClr val="FFDD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400">
                <a:latin typeface="Signika"/>
                <a:ea typeface="Signika"/>
                <a:cs typeface="Signika"/>
                <a:sym typeface="Signika"/>
              </a:rPr>
              <a:t>Read or listen to the article.</a:t>
            </a:r>
            <a:endParaRPr sz="2400">
              <a:latin typeface="Signika"/>
              <a:ea typeface="Signika"/>
              <a:cs typeface="Signika"/>
              <a:sym typeface="Signika"/>
            </a:endParaRPr>
          </a:p>
        </p:txBody>
      </p:sp>
      <p:grpSp>
        <p:nvGrpSpPr>
          <p:cNvPr id="69" name="Google Shape;69;p5"/>
          <p:cNvGrpSpPr/>
          <p:nvPr/>
        </p:nvGrpSpPr>
        <p:grpSpPr>
          <a:xfrm>
            <a:off x="8735525" y="2316"/>
            <a:ext cx="1306651" cy="1188761"/>
            <a:chOff x="8794923" y="58525"/>
            <a:chExt cx="1164677" cy="1039036"/>
          </a:xfrm>
        </p:grpSpPr>
        <p:pic>
          <p:nvPicPr>
            <p:cNvPr id="70" name="Google Shape;70;p5"/>
            <p:cNvPicPr preferRelativeResize="0"/>
            <p:nvPr/>
          </p:nvPicPr>
          <p:blipFill>
            <a:blip r:embed="rId2">
              <a:alphaModFix/>
            </a:blip>
            <a:stretch>
              <a:fillRect/>
            </a:stretch>
          </p:blipFill>
          <p:spPr>
            <a:xfrm>
              <a:off x="9459950" y="682950"/>
              <a:ext cx="499650" cy="414610"/>
            </a:xfrm>
            <a:prstGeom prst="rect">
              <a:avLst/>
            </a:prstGeom>
            <a:noFill/>
            <a:ln>
              <a:noFill/>
            </a:ln>
          </p:spPr>
        </p:pic>
        <p:pic>
          <p:nvPicPr>
            <p:cNvPr id="71" name="Google Shape;71;p5"/>
            <p:cNvPicPr preferRelativeResize="0"/>
            <p:nvPr/>
          </p:nvPicPr>
          <p:blipFill>
            <a:blip r:embed="rId3">
              <a:alphaModFix/>
            </a:blip>
            <a:stretch>
              <a:fillRect/>
            </a:stretch>
          </p:blipFill>
          <p:spPr>
            <a:xfrm>
              <a:off x="8794923" y="359101"/>
              <a:ext cx="499652" cy="494400"/>
            </a:xfrm>
            <a:prstGeom prst="rect">
              <a:avLst/>
            </a:prstGeom>
            <a:noFill/>
            <a:ln>
              <a:noFill/>
            </a:ln>
          </p:spPr>
        </p:pic>
        <p:pic>
          <p:nvPicPr>
            <p:cNvPr id="72" name="Google Shape;72;p5"/>
            <p:cNvPicPr preferRelativeResize="0"/>
            <p:nvPr/>
          </p:nvPicPr>
          <p:blipFill>
            <a:blip r:embed="rId4">
              <a:alphaModFix/>
            </a:blip>
            <a:stretch>
              <a:fillRect/>
            </a:stretch>
          </p:blipFill>
          <p:spPr>
            <a:xfrm>
              <a:off x="9244853" y="58525"/>
              <a:ext cx="714747" cy="682500"/>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4">
  <p:cSld name="CUSTOM_1_1_2_1_2_3_1">
    <p:spTree>
      <p:nvGrpSpPr>
        <p:cNvPr id="73" name="Shape 73"/>
        <p:cNvGrpSpPr/>
        <p:nvPr/>
      </p:nvGrpSpPr>
      <p:grpSpPr>
        <a:xfrm>
          <a:off x="0" y="0"/>
          <a:ext cx="0" cy="0"/>
          <a:chOff x="0" y="0"/>
          <a:chExt cx="0" cy="0"/>
        </a:xfrm>
      </p:grpSpPr>
      <p:sp>
        <p:nvSpPr>
          <p:cNvPr id="74" name="Google Shape;74;p6"/>
          <p:cNvSpPr txBox="1"/>
          <p:nvPr/>
        </p:nvSpPr>
        <p:spPr>
          <a:xfrm>
            <a:off x="228600" y="1645920"/>
            <a:ext cx="9509700" cy="888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2200">
              <a:solidFill>
                <a:schemeClr val="dk1"/>
              </a:solidFill>
              <a:latin typeface="Lato"/>
              <a:ea typeface="Lato"/>
              <a:cs typeface="Lato"/>
              <a:sym typeface="Lato"/>
            </a:endParaRPr>
          </a:p>
        </p:txBody>
      </p:sp>
      <p:sp>
        <p:nvSpPr>
          <p:cNvPr id="75" name="Google Shape;75;p6"/>
          <p:cNvSpPr txBox="1"/>
          <p:nvPr/>
        </p:nvSpPr>
        <p:spPr>
          <a:xfrm>
            <a:off x="0" y="914400"/>
            <a:ext cx="10058400" cy="548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4400">
                <a:solidFill>
                  <a:srgbClr val="0054A6"/>
                </a:solidFill>
                <a:latin typeface="Signika"/>
                <a:ea typeface="Signika"/>
                <a:cs typeface="Signika"/>
                <a:sym typeface="Signika"/>
              </a:rPr>
              <a:t>3. Reflect and Respond</a:t>
            </a:r>
            <a:endParaRPr b="1" sz="4400">
              <a:solidFill>
                <a:srgbClr val="0054A6"/>
              </a:solidFill>
              <a:latin typeface="Signika"/>
              <a:ea typeface="Signika"/>
              <a:cs typeface="Signika"/>
              <a:sym typeface="Signika"/>
            </a:endParaRPr>
          </a:p>
        </p:txBody>
      </p:sp>
      <p:sp>
        <p:nvSpPr>
          <p:cNvPr id="76" name="Google Shape;76;p6"/>
          <p:cNvSpPr/>
          <p:nvPr/>
        </p:nvSpPr>
        <p:spPr>
          <a:xfrm>
            <a:off x="320050" y="1737350"/>
            <a:ext cx="9418200" cy="5464200"/>
          </a:xfrm>
          <a:prstGeom prst="roundRect">
            <a:avLst>
              <a:gd fmla="val 16667" name="adj"/>
            </a:avLst>
          </a:prstGeom>
          <a:solidFill>
            <a:srgbClr val="FFFFFF"/>
          </a:solidFill>
          <a:ln cap="flat" cmpd="sng" w="38100">
            <a:solidFill>
              <a:srgbClr val="0054A6"/>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solidFill>
                  <a:schemeClr val="dk1"/>
                </a:solidFill>
                <a:latin typeface="Lato"/>
                <a:ea typeface="Lato"/>
                <a:cs typeface="Lato"/>
                <a:sym typeface="Lato"/>
              </a:rPr>
              <a:t>How can scientists and communities work together to keep people safer during natural disasters? </a:t>
            </a:r>
            <a:endParaRPr sz="750">
              <a:solidFill>
                <a:srgbClr val="231F20"/>
              </a:solidFill>
            </a:endParaRPr>
          </a:p>
          <a:p>
            <a:pPr indent="0" lvl="0" marL="0" rtl="0" algn="l">
              <a:spcBef>
                <a:spcPts val="0"/>
              </a:spcBef>
              <a:spcAft>
                <a:spcPts val="0"/>
              </a:spcAft>
              <a:buClr>
                <a:schemeClr val="dk1"/>
              </a:buClr>
              <a:buSzPts val="1100"/>
              <a:buFont typeface="Arial"/>
              <a:buNone/>
            </a:pPr>
            <a:r>
              <a:t/>
            </a:r>
            <a:endParaRPr sz="2200">
              <a:solidFill>
                <a:schemeClr val="dk1"/>
              </a:solidFill>
              <a:latin typeface="Lato"/>
              <a:ea typeface="Lato"/>
              <a:cs typeface="Lato"/>
              <a:sym typeface="Lato"/>
            </a:endParaRPr>
          </a:p>
        </p:txBody>
      </p:sp>
      <p:sp>
        <p:nvSpPr>
          <p:cNvPr id="77" name="Google Shape;77;p6"/>
          <p:cNvSpPr txBox="1"/>
          <p:nvPr>
            <p:ph idx="1" type="body"/>
          </p:nvPr>
        </p:nvSpPr>
        <p:spPr>
          <a:xfrm>
            <a:off x="702100" y="2867300"/>
            <a:ext cx="8732100" cy="39702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grpSp>
        <p:nvGrpSpPr>
          <p:cNvPr id="78" name="Google Shape;78;p6"/>
          <p:cNvGrpSpPr/>
          <p:nvPr/>
        </p:nvGrpSpPr>
        <p:grpSpPr>
          <a:xfrm>
            <a:off x="8735525" y="2316"/>
            <a:ext cx="1306651" cy="1188761"/>
            <a:chOff x="8794923" y="58525"/>
            <a:chExt cx="1164677" cy="1039036"/>
          </a:xfrm>
        </p:grpSpPr>
        <p:pic>
          <p:nvPicPr>
            <p:cNvPr id="79" name="Google Shape;79;p6"/>
            <p:cNvPicPr preferRelativeResize="0"/>
            <p:nvPr/>
          </p:nvPicPr>
          <p:blipFill>
            <a:blip r:embed="rId2">
              <a:alphaModFix/>
            </a:blip>
            <a:stretch>
              <a:fillRect/>
            </a:stretch>
          </p:blipFill>
          <p:spPr>
            <a:xfrm>
              <a:off x="9459950" y="682950"/>
              <a:ext cx="499650" cy="414610"/>
            </a:xfrm>
            <a:prstGeom prst="rect">
              <a:avLst/>
            </a:prstGeom>
            <a:noFill/>
            <a:ln>
              <a:noFill/>
            </a:ln>
          </p:spPr>
        </p:pic>
        <p:pic>
          <p:nvPicPr>
            <p:cNvPr id="80" name="Google Shape;80;p6"/>
            <p:cNvPicPr preferRelativeResize="0"/>
            <p:nvPr/>
          </p:nvPicPr>
          <p:blipFill>
            <a:blip r:embed="rId3">
              <a:alphaModFix/>
            </a:blip>
            <a:stretch>
              <a:fillRect/>
            </a:stretch>
          </p:blipFill>
          <p:spPr>
            <a:xfrm>
              <a:off x="8794923" y="359101"/>
              <a:ext cx="499652" cy="494400"/>
            </a:xfrm>
            <a:prstGeom prst="rect">
              <a:avLst/>
            </a:prstGeom>
            <a:noFill/>
            <a:ln>
              <a:noFill/>
            </a:ln>
          </p:spPr>
        </p:pic>
        <p:pic>
          <p:nvPicPr>
            <p:cNvPr id="81" name="Google Shape;81;p6"/>
            <p:cNvPicPr preferRelativeResize="0"/>
            <p:nvPr/>
          </p:nvPicPr>
          <p:blipFill>
            <a:blip r:embed="rId4">
              <a:alphaModFix/>
            </a:blip>
            <a:stretch>
              <a:fillRect/>
            </a:stretch>
          </p:blipFill>
          <p:spPr>
            <a:xfrm>
              <a:off x="9244853" y="58525"/>
              <a:ext cx="714747" cy="682500"/>
            </a:xfrm>
            <a:prstGeom prst="rect">
              <a:avLst/>
            </a:prstGeom>
            <a:noFill/>
            <a:ln>
              <a:noFill/>
            </a:ln>
          </p:spPr>
        </p:pic>
      </p:grpSp>
    </p:spTree>
  </p:cSld>
  <p:clrMapOvr>
    <a:masterClrMapping/>
  </p:clrMapOvr>
  <p:extLst>
    <p:ext uri="{DCECCB84-F9BA-43D5-87BE-67443E8EF086}">
      <p15:sldGuideLst>
        <p15:guide id="1" orient="horz" pos="2448">
          <p15:clr>
            <a:srgbClr val="FA7B17"/>
          </p15:clr>
        </p15:guide>
        <p15:guide id="2" pos="442">
          <p15:clr>
            <a:srgbClr val="FA7B17"/>
          </p15:clr>
        </p15:guide>
        <p15:guide id="3" pos="5634">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5">
  <p:cSld name="CUSTOM_1_1_2_1_2_4_1_1_1">
    <p:spTree>
      <p:nvGrpSpPr>
        <p:cNvPr id="82" name="Shape 82"/>
        <p:cNvGrpSpPr/>
        <p:nvPr/>
      </p:nvGrpSpPr>
      <p:grpSpPr>
        <a:xfrm>
          <a:off x="0" y="0"/>
          <a:ext cx="0" cy="0"/>
          <a:chOff x="0" y="0"/>
          <a:chExt cx="0" cy="0"/>
        </a:xfrm>
      </p:grpSpPr>
      <p:sp>
        <p:nvSpPr>
          <p:cNvPr id="83" name="Google Shape;83;p7"/>
          <p:cNvSpPr/>
          <p:nvPr/>
        </p:nvSpPr>
        <p:spPr>
          <a:xfrm>
            <a:off x="8765300" y="0"/>
            <a:ext cx="1247100" cy="11934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7"/>
          <p:cNvSpPr txBox="1"/>
          <p:nvPr/>
        </p:nvSpPr>
        <p:spPr>
          <a:xfrm>
            <a:off x="0" y="914400"/>
            <a:ext cx="10058400" cy="548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4400">
                <a:solidFill>
                  <a:srgbClr val="0054A6"/>
                </a:solidFill>
                <a:latin typeface="Signika"/>
                <a:ea typeface="Signika"/>
                <a:cs typeface="Signika"/>
                <a:sym typeface="Signika"/>
              </a:rPr>
              <a:t>4. Continue Your Learning</a:t>
            </a:r>
            <a:endParaRPr b="1" sz="4400">
              <a:solidFill>
                <a:srgbClr val="0054A6"/>
              </a:solidFill>
              <a:latin typeface="Signika"/>
              <a:ea typeface="Signika"/>
              <a:cs typeface="Signika"/>
              <a:sym typeface="Signika"/>
            </a:endParaRPr>
          </a:p>
        </p:txBody>
      </p:sp>
      <p:sp>
        <p:nvSpPr>
          <p:cNvPr id="85" name="Google Shape;85;p7"/>
          <p:cNvSpPr txBox="1"/>
          <p:nvPr/>
        </p:nvSpPr>
        <p:spPr>
          <a:xfrm>
            <a:off x="207375" y="1689575"/>
            <a:ext cx="9509700" cy="1077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solidFill>
                  <a:schemeClr val="dk1"/>
                </a:solidFill>
                <a:highlight>
                  <a:schemeClr val="lt1"/>
                </a:highlight>
                <a:latin typeface="Lato"/>
                <a:ea typeface="Lato"/>
                <a:cs typeface="Lato"/>
                <a:sym typeface="Lato"/>
              </a:rPr>
              <a:t>How can you prepare for a natural disaster that affects your community? To learn more, explore the website </a:t>
            </a:r>
            <a:r>
              <a:rPr lang="en" sz="2200" u="sng">
                <a:solidFill>
                  <a:srgbClr val="0563C1"/>
                </a:solidFill>
                <a:highlight>
                  <a:schemeClr val="lt1"/>
                </a:highlight>
                <a:latin typeface="Lato"/>
                <a:ea typeface="Lato"/>
                <a:cs typeface="Lato"/>
                <a:sym typeface="Lato"/>
                <a:hlinkClick r:id="rId2">
                  <a:extLst>
                    <a:ext uri="{A12FA001-AC4F-418D-AE19-62706E023703}">
                      <ahyp:hlinkClr val="tx"/>
                    </a:ext>
                  </a:extLst>
                </a:hlinkClick>
              </a:rPr>
              <a:t>https://www.ready.gov/kids</a:t>
            </a:r>
            <a:r>
              <a:rPr lang="en" sz="2200">
                <a:solidFill>
                  <a:schemeClr val="dk1"/>
                </a:solidFill>
                <a:highlight>
                  <a:schemeClr val="lt1"/>
                </a:highlight>
                <a:latin typeface="Lato"/>
                <a:ea typeface="Lato"/>
                <a:cs typeface="Lato"/>
                <a:sym typeface="Lato"/>
              </a:rPr>
              <a:t> and make a plan with your family.</a:t>
            </a:r>
            <a:endParaRPr sz="2200">
              <a:solidFill>
                <a:schemeClr val="dk1"/>
              </a:solidFill>
              <a:highlight>
                <a:schemeClr val="lt1"/>
              </a:highlight>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2200">
              <a:solidFill>
                <a:schemeClr val="dk1"/>
              </a:solidFill>
              <a:highlight>
                <a:schemeClr val="lt1"/>
              </a:highlight>
              <a:latin typeface="Lato"/>
              <a:ea typeface="Lato"/>
              <a:cs typeface="Lato"/>
              <a:sym typeface="Lato"/>
            </a:endParaRPr>
          </a:p>
        </p:txBody>
      </p:sp>
      <p:grpSp>
        <p:nvGrpSpPr>
          <p:cNvPr id="86" name="Google Shape;86;p7"/>
          <p:cNvGrpSpPr/>
          <p:nvPr/>
        </p:nvGrpSpPr>
        <p:grpSpPr>
          <a:xfrm>
            <a:off x="8735525" y="2316"/>
            <a:ext cx="1306651" cy="1188761"/>
            <a:chOff x="8794923" y="58525"/>
            <a:chExt cx="1164677" cy="1039036"/>
          </a:xfrm>
        </p:grpSpPr>
        <p:pic>
          <p:nvPicPr>
            <p:cNvPr id="87" name="Google Shape;87;p7"/>
            <p:cNvPicPr preferRelativeResize="0"/>
            <p:nvPr/>
          </p:nvPicPr>
          <p:blipFill>
            <a:blip r:embed="rId3">
              <a:alphaModFix/>
            </a:blip>
            <a:stretch>
              <a:fillRect/>
            </a:stretch>
          </p:blipFill>
          <p:spPr>
            <a:xfrm>
              <a:off x="9459950" y="682950"/>
              <a:ext cx="499650" cy="414610"/>
            </a:xfrm>
            <a:prstGeom prst="rect">
              <a:avLst/>
            </a:prstGeom>
            <a:noFill/>
            <a:ln>
              <a:noFill/>
            </a:ln>
          </p:spPr>
        </p:pic>
        <p:pic>
          <p:nvPicPr>
            <p:cNvPr id="88" name="Google Shape;88;p7"/>
            <p:cNvPicPr preferRelativeResize="0"/>
            <p:nvPr/>
          </p:nvPicPr>
          <p:blipFill>
            <a:blip r:embed="rId4">
              <a:alphaModFix/>
            </a:blip>
            <a:stretch>
              <a:fillRect/>
            </a:stretch>
          </p:blipFill>
          <p:spPr>
            <a:xfrm>
              <a:off x="8794923" y="359101"/>
              <a:ext cx="499652" cy="494400"/>
            </a:xfrm>
            <a:prstGeom prst="rect">
              <a:avLst/>
            </a:prstGeom>
            <a:noFill/>
            <a:ln>
              <a:noFill/>
            </a:ln>
          </p:spPr>
        </p:pic>
        <p:pic>
          <p:nvPicPr>
            <p:cNvPr id="89" name="Google Shape;89;p7"/>
            <p:cNvPicPr preferRelativeResize="0"/>
            <p:nvPr/>
          </p:nvPicPr>
          <p:blipFill>
            <a:blip r:embed="rId5">
              <a:alphaModFix/>
            </a:blip>
            <a:stretch>
              <a:fillRect/>
            </a:stretch>
          </p:blipFill>
          <p:spPr>
            <a:xfrm>
              <a:off x="9244853" y="58525"/>
              <a:ext cx="714747" cy="682500"/>
            </a:xfrm>
            <a:prstGeom prst="rect">
              <a:avLst/>
            </a:prstGeom>
            <a:noFill/>
            <a:ln>
              <a:noFill/>
            </a:ln>
          </p:spPr>
        </p:pic>
      </p:grpSp>
      <p:sp>
        <p:nvSpPr>
          <p:cNvPr id="90" name="Google Shape;90;p7"/>
          <p:cNvSpPr txBox="1"/>
          <p:nvPr>
            <p:ph idx="1" type="body"/>
          </p:nvPr>
        </p:nvSpPr>
        <p:spPr>
          <a:xfrm>
            <a:off x="343625" y="2943625"/>
            <a:ext cx="9373500" cy="38937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Tree>
  </p:cSld>
  <p:clrMapOvr>
    <a:masterClrMapping/>
  </p:clrMapOvr>
  <p:extLst>
    <p:ext uri="{DCECCB84-F9BA-43D5-87BE-67443E8EF086}">
      <p15:sldGuideLst>
        <p15:guide id="1" orient="horz" pos="2448">
          <p15:clr>
            <a:srgbClr val="FA7B17"/>
          </p15:clr>
        </p15:guide>
        <p15:guide id="2" pos="740">
          <p15:clr>
            <a:srgbClr val="FA7B17"/>
          </p15:clr>
        </p15:guide>
        <p15:guide id="3" pos="3168">
          <p15:clr>
            <a:srgbClr val="FA7B17"/>
          </p15:clr>
        </p15:guide>
        <p15:guide id="4" pos="5634">
          <p15:clr>
            <a:srgbClr val="FA7B17"/>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6">
  <p:cSld name="CUSTOM_1_1_2_1_2">
    <p:spTree>
      <p:nvGrpSpPr>
        <p:cNvPr id="91" name="Shape 91"/>
        <p:cNvGrpSpPr/>
        <p:nvPr/>
      </p:nvGrpSpPr>
      <p:grpSpPr>
        <a:xfrm>
          <a:off x="0" y="0"/>
          <a:ext cx="0" cy="0"/>
          <a:chOff x="0" y="0"/>
          <a:chExt cx="0" cy="0"/>
        </a:xfrm>
      </p:grpSpPr>
      <p:pic>
        <p:nvPicPr>
          <p:cNvPr id="92" name="Google Shape;92;p8"/>
          <p:cNvPicPr preferRelativeResize="0"/>
          <p:nvPr/>
        </p:nvPicPr>
        <p:blipFill rotWithShape="1">
          <a:blip r:embed="rId2">
            <a:alphaModFix/>
          </a:blip>
          <a:srcRect b="9" l="0" r="0" t="9"/>
          <a:stretch/>
        </p:blipFill>
        <p:spPr>
          <a:xfrm>
            <a:off x="6534625" y="3029975"/>
            <a:ext cx="3025725" cy="4121575"/>
          </a:xfrm>
          <a:prstGeom prst="rect">
            <a:avLst/>
          </a:prstGeom>
          <a:noFill/>
          <a:ln>
            <a:noFill/>
          </a:ln>
        </p:spPr>
      </p:pic>
      <p:sp>
        <p:nvSpPr>
          <p:cNvPr id="93" name="Google Shape;93;p8"/>
          <p:cNvSpPr txBox="1"/>
          <p:nvPr/>
        </p:nvSpPr>
        <p:spPr>
          <a:xfrm>
            <a:off x="0" y="914400"/>
            <a:ext cx="10058400" cy="548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4400">
                <a:solidFill>
                  <a:srgbClr val="0054A6"/>
                </a:solidFill>
                <a:latin typeface="Signika"/>
                <a:ea typeface="Signika"/>
                <a:cs typeface="Signika"/>
                <a:sym typeface="Signika"/>
              </a:rPr>
              <a:t>5. Show What You Know</a:t>
            </a:r>
            <a:endParaRPr b="1" sz="4400">
              <a:solidFill>
                <a:srgbClr val="0054A6"/>
              </a:solidFill>
              <a:latin typeface="Signika"/>
              <a:ea typeface="Signika"/>
              <a:cs typeface="Signika"/>
              <a:sym typeface="Signika"/>
            </a:endParaRPr>
          </a:p>
        </p:txBody>
      </p:sp>
      <p:sp>
        <p:nvSpPr>
          <p:cNvPr id="94" name="Google Shape;94;p8"/>
          <p:cNvSpPr/>
          <p:nvPr/>
        </p:nvSpPr>
        <p:spPr>
          <a:xfrm>
            <a:off x="320100" y="1712875"/>
            <a:ext cx="9418200" cy="5438700"/>
          </a:xfrm>
          <a:prstGeom prst="roundRect">
            <a:avLst>
              <a:gd fmla="val 16667" name="adj"/>
            </a:avLst>
          </a:prstGeom>
          <a:noFill/>
          <a:ln cap="flat" cmpd="sng" w="38100">
            <a:solidFill>
              <a:srgbClr val="0054A6"/>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b="1" sz="2200">
              <a:solidFill>
                <a:schemeClr val="dk1"/>
              </a:solidFill>
              <a:latin typeface="Lato"/>
              <a:ea typeface="Lato"/>
              <a:cs typeface="Lato"/>
              <a:sym typeface="Lato"/>
            </a:endParaRPr>
          </a:p>
          <a:p>
            <a:pPr indent="0" lvl="0" marL="0" rtl="0" algn="l">
              <a:spcBef>
                <a:spcPts val="0"/>
              </a:spcBef>
              <a:spcAft>
                <a:spcPts val="0"/>
              </a:spcAft>
              <a:buNone/>
            </a:pPr>
            <a:r>
              <a:rPr lang="en" sz="2200">
                <a:solidFill>
                  <a:schemeClr val="dk1"/>
                </a:solidFill>
                <a:latin typeface="Lato Black"/>
                <a:ea typeface="Lato Black"/>
                <a:cs typeface="Lato Black"/>
                <a:sym typeface="Lato Black"/>
              </a:rPr>
              <a:t>Complete one or more of the activities below. Your teacher can provide you with the links.</a:t>
            </a:r>
            <a:br>
              <a:rPr b="1" lang="en" sz="2200">
                <a:solidFill>
                  <a:schemeClr val="dk1"/>
                </a:solidFill>
                <a:latin typeface="Lato"/>
                <a:ea typeface="Lato"/>
                <a:cs typeface="Lato"/>
                <a:sym typeface="Lato"/>
              </a:rPr>
            </a:br>
            <a:endParaRPr b="1" sz="2200">
              <a:solidFill>
                <a:schemeClr val="dk1"/>
              </a:solidFill>
              <a:latin typeface="Lato"/>
              <a:ea typeface="Lato"/>
              <a:cs typeface="Lato"/>
              <a:sym typeface="Lato"/>
            </a:endParaRPr>
          </a:p>
          <a:p>
            <a:pPr indent="0" lvl="0" marL="0" rtl="0" algn="l">
              <a:spcBef>
                <a:spcPts val="0"/>
              </a:spcBef>
              <a:spcAft>
                <a:spcPts val="0"/>
              </a:spcAft>
              <a:buNone/>
            </a:pPr>
            <a:r>
              <a:t/>
            </a:r>
            <a:endParaRPr sz="2200">
              <a:solidFill>
                <a:schemeClr val="dk1"/>
              </a:solidFill>
              <a:latin typeface="Lato"/>
              <a:ea typeface="Lato"/>
              <a:cs typeface="Lato"/>
              <a:sym typeface="Lato"/>
            </a:endParaRPr>
          </a:p>
          <a:p>
            <a:pPr indent="-368300" lvl="0" marL="457200" rtl="0" algn="l">
              <a:spcBef>
                <a:spcPts val="0"/>
              </a:spcBef>
              <a:spcAft>
                <a:spcPts val="0"/>
              </a:spcAft>
              <a:buClr>
                <a:schemeClr val="dk1"/>
              </a:buClr>
              <a:buSzPts val="2200"/>
              <a:buFont typeface="Lato"/>
              <a:buChar char="●"/>
            </a:pPr>
            <a:r>
              <a:rPr lang="en" sz="2200">
                <a:solidFill>
                  <a:schemeClr val="dk1"/>
                </a:solidFill>
                <a:latin typeface="Lato"/>
                <a:ea typeface="Lato"/>
                <a:cs typeface="Lato"/>
                <a:sym typeface="Lato"/>
              </a:rPr>
              <a:t>Take a Quick Quiz.</a:t>
            </a:r>
            <a:br>
              <a:rPr lang="en" sz="2200">
                <a:solidFill>
                  <a:schemeClr val="dk1"/>
                </a:solidFill>
                <a:latin typeface="Lato"/>
                <a:ea typeface="Lato"/>
                <a:cs typeface="Lato"/>
                <a:sym typeface="Lato"/>
              </a:rPr>
            </a:br>
            <a:endParaRPr sz="2200">
              <a:solidFill>
                <a:schemeClr val="dk1"/>
              </a:solidFill>
              <a:latin typeface="Lato"/>
              <a:ea typeface="Lato"/>
              <a:cs typeface="Lato"/>
              <a:sym typeface="Lato"/>
            </a:endParaRPr>
          </a:p>
          <a:p>
            <a:pPr indent="-368300" lvl="0" marL="457200" rtl="0" algn="l">
              <a:spcBef>
                <a:spcPts val="0"/>
              </a:spcBef>
              <a:spcAft>
                <a:spcPts val="0"/>
              </a:spcAft>
              <a:buClr>
                <a:schemeClr val="dk1"/>
              </a:buClr>
              <a:buSzPts val="2200"/>
              <a:buFont typeface="Lato"/>
              <a:buChar char="●"/>
            </a:pPr>
            <a:r>
              <a:rPr lang="en" sz="2200">
                <a:solidFill>
                  <a:schemeClr val="dk1"/>
                </a:solidFill>
                <a:latin typeface="Lato"/>
                <a:ea typeface="Lato"/>
                <a:cs typeface="Lato"/>
                <a:sym typeface="Lato"/>
              </a:rPr>
              <a:t>Communicate information </a:t>
            </a:r>
            <a:endParaRPr sz="2200">
              <a:solidFill>
                <a:schemeClr val="dk1"/>
              </a:solidFill>
              <a:latin typeface="Lato"/>
              <a:ea typeface="Lato"/>
              <a:cs typeface="Lato"/>
              <a:sym typeface="Lato"/>
            </a:endParaRPr>
          </a:p>
          <a:p>
            <a:pPr indent="0" lvl="0" marL="457200" rtl="0" algn="l">
              <a:spcBef>
                <a:spcPts val="0"/>
              </a:spcBef>
              <a:spcAft>
                <a:spcPts val="0"/>
              </a:spcAft>
              <a:buNone/>
            </a:pPr>
            <a:r>
              <a:rPr lang="en" sz="2200">
                <a:solidFill>
                  <a:schemeClr val="dk1"/>
                </a:solidFill>
                <a:latin typeface="Lato"/>
                <a:ea typeface="Lato"/>
                <a:cs typeface="Lato"/>
                <a:sym typeface="Lato"/>
              </a:rPr>
              <a:t>in “Cool STEAM Jobs Spotlight.”</a:t>
            </a:r>
            <a:br>
              <a:rPr lang="en" sz="2200">
                <a:solidFill>
                  <a:schemeClr val="dk1"/>
                </a:solidFill>
                <a:latin typeface="Lato"/>
                <a:ea typeface="Lato"/>
                <a:cs typeface="Lato"/>
                <a:sym typeface="Lato"/>
              </a:rPr>
            </a:br>
            <a:endParaRPr sz="2200">
              <a:solidFill>
                <a:schemeClr val="dk1"/>
              </a:solidFill>
              <a:latin typeface="Lato"/>
              <a:ea typeface="Lato"/>
              <a:cs typeface="Lato"/>
              <a:sym typeface="Lato"/>
            </a:endParaRPr>
          </a:p>
          <a:p>
            <a:pPr indent="-368300" lvl="0" marL="457200" rtl="0" algn="l">
              <a:spcBef>
                <a:spcPts val="0"/>
              </a:spcBef>
              <a:spcAft>
                <a:spcPts val="0"/>
              </a:spcAft>
              <a:buClr>
                <a:schemeClr val="dk1"/>
              </a:buClr>
              <a:buSzPts val="2200"/>
              <a:buFont typeface="Lato"/>
              <a:buChar char="●"/>
            </a:pPr>
            <a:r>
              <a:rPr lang="en" sz="2200">
                <a:solidFill>
                  <a:schemeClr val="dk1"/>
                </a:solidFill>
                <a:latin typeface="Lato"/>
                <a:ea typeface="Lato"/>
                <a:cs typeface="Lato"/>
                <a:sym typeface="Lato"/>
              </a:rPr>
              <a:t>Analyze a map in “Hazards Ahead.”</a:t>
            </a:r>
            <a:br>
              <a:rPr lang="en" sz="2200">
                <a:solidFill>
                  <a:schemeClr val="dk1"/>
                </a:solidFill>
                <a:latin typeface="Lato"/>
                <a:ea typeface="Lato"/>
                <a:cs typeface="Lato"/>
                <a:sym typeface="Lato"/>
              </a:rPr>
            </a:br>
            <a:endParaRPr sz="2200">
              <a:solidFill>
                <a:schemeClr val="dk1"/>
              </a:solidFill>
              <a:latin typeface="Lato"/>
              <a:ea typeface="Lato"/>
              <a:cs typeface="Lato"/>
              <a:sym typeface="Lato"/>
            </a:endParaRPr>
          </a:p>
        </p:txBody>
      </p:sp>
      <p:grpSp>
        <p:nvGrpSpPr>
          <p:cNvPr id="95" name="Google Shape;95;p8"/>
          <p:cNvGrpSpPr/>
          <p:nvPr/>
        </p:nvGrpSpPr>
        <p:grpSpPr>
          <a:xfrm>
            <a:off x="8851022" y="0"/>
            <a:ext cx="1176680" cy="1193278"/>
            <a:chOff x="9010152" y="0"/>
            <a:chExt cx="1017273" cy="1005797"/>
          </a:xfrm>
        </p:grpSpPr>
        <p:pic>
          <p:nvPicPr>
            <p:cNvPr id="96" name="Google Shape;96;p8"/>
            <p:cNvPicPr preferRelativeResize="0"/>
            <p:nvPr/>
          </p:nvPicPr>
          <p:blipFill>
            <a:blip r:embed="rId3">
              <a:alphaModFix/>
            </a:blip>
            <a:stretch>
              <a:fillRect/>
            </a:stretch>
          </p:blipFill>
          <p:spPr>
            <a:xfrm>
              <a:off x="9010152" y="91375"/>
              <a:ext cx="502831" cy="640200"/>
            </a:xfrm>
            <a:prstGeom prst="rect">
              <a:avLst/>
            </a:prstGeom>
            <a:noFill/>
            <a:ln>
              <a:noFill/>
            </a:ln>
          </p:spPr>
        </p:pic>
        <p:pic>
          <p:nvPicPr>
            <p:cNvPr id="97" name="Google Shape;97;p8"/>
            <p:cNvPicPr preferRelativeResize="0"/>
            <p:nvPr/>
          </p:nvPicPr>
          <p:blipFill>
            <a:blip r:embed="rId4">
              <a:alphaModFix/>
            </a:blip>
            <a:stretch>
              <a:fillRect/>
            </a:stretch>
          </p:blipFill>
          <p:spPr>
            <a:xfrm>
              <a:off x="9472868" y="0"/>
              <a:ext cx="554557" cy="548700"/>
            </a:xfrm>
            <a:prstGeom prst="rect">
              <a:avLst/>
            </a:prstGeom>
            <a:noFill/>
            <a:ln>
              <a:noFill/>
            </a:ln>
          </p:spPr>
        </p:pic>
        <p:pic>
          <p:nvPicPr>
            <p:cNvPr id="98" name="Google Shape;98;p8"/>
            <p:cNvPicPr preferRelativeResize="0"/>
            <p:nvPr/>
          </p:nvPicPr>
          <p:blipFill>
            <a:blip r:embed="rId5">
              <a:alphaModFix/>
            </a:blip>
            <a:stretch>
              <a:fillRect/>
            </a:stretch>
          </p:blipFill>
          <p:spPr>
            <a:xfrm flipH="1">
              <a:off x="9391425" y="578273"/>
              <a:ext cx="485725" cy="427524"/>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1_1_2_1_2_1">
    <p:spTree>
      <p:nvGrpSpPr>
        <p:cNvPr id="99" name="Shape 99"/>
        <p:cNvGrpSpPr/>
        <p:nvPr/>
      </p:nvGrpSpPr>
      <p:grpSpPr>
        <a:xfrm>
          <a:off x="0" y="0"/>
          <a:ext cx="0" cy="0"/>
          <a:chOff x="0" y="0"/>
          <a:chExt cx="0" cy="0"/>
        </a:xfrm>
      </p:grpSpPr>
      <p:grpSp>
        <p:nvGrpSpPr>
          <p:cNvPr id="100" name="Google Shape;100;p9"/>
          <p:cNvGrpSpPr/>
          <p:nvPr/>
        </p:nvGrpSpPr>
        <p:grpSpPr>
          <a:xfrm>
            <a:off x="8851022" y="0"/>
            <a:ext cx="1176680" cy="1193278"/>
            <a:chOff x="9010152" y="0"/>
            <a:chExt cx="1017273" cy="1005797"/>
          </a:xfrm>
        </p:grpSpPr>
        <p:pic>
          <p:nvPicPr>
            <p:cNvPr id="101" name="Google Shape;101;p9"/>
            <p:cNvPicPr preferRelativeResize="0"/>
            <p:nvPr/>
          </p:nvPicPr>
          <p:blipFill>
            <a:blip r:embed="rId2">
              <a:alphaModFix/>
            </a:blip>
            <a:stretch>
              <a:fillRect/>
            </a:stretch>
          </p:blipFill>
          <p:spPr>
            <a:xfrm>
              <a:off x="9010152" y="91375"/>
              <a:ext cx="502831" cy="640200"/>
            </a:xfrm>
            <a:prstGeom prst="rect">
              <a:avLst/>
            </a:prstGeom>
            <a:noFill/>
            <a:ln>
              <a:noFill/>
            </a:ln>
          </p:spPr>
        </p:pic>
        <p:pic>
          <p:nvPicPr>
            <p:cNvPr id="102" name="Google Shape;102;p9"/>
            <p:cNvPicPr preferRelativeResize="0"/>
            <p:nvPr/>
          </p:nvPicPr>
          <p:blipFill>
            <a:blip r:embed="rId3">
              <a:alphaModFix/>
            </a:blip>
            <a:stretch>
              <a:fillRect/>
            </a:stretch>
          </p:blipFill>
          <p:spPr>
            <a:xfrm>
              <a:off x="9472868" y="0"/>
              <a:ext cx="554557" cy="548700"/>
            </a:xfrm>
            <a:prstGeom prst="rect">
              <a:avLst/>
            </a:prstGeom>
            <a:noFill/>
            <a:ln>
              <a:noFill/>
            </a:ln>
          </p:spPr>
        </p:pic>
        <p:pic>
          <p:nvPicPr>
            <p:cNvPr id="103" name="Google Shape;103;p9"/>
            <p:cNvPicPr preferRelativeResize="0"/>
            <p:nvPr/>
          </p:nvPicPr>
          <p:blipFill>
            <a:blip r:embed="rId4">
              <a:alphaModFix/>
            </a:blip>
            <a:stretch>
              <a:fillRect/>
            </a:stretch>
          </p:blipFill>
          <p:spPr>
            <a:xfrm flipH="1">
              <a:off x="9391425" y="578273"/>
              <a:ext cx="485725" cy="427524"/>
            </a:xfrm>
            <a:prstGeom prst="rect">
              <a:avLst/>
            </a:prstGeom>
            <a:noFill/>
            <a:ln>
              <a:noFill/>
            </a:ln>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Help">
  <p:cSld name="CUSTOM_2">
    <p:spTree>
      <p:nvGrpSpPr>
        <p:cNvPr id="104" name="Shape 104"/>
        <p:cNvGrpSpPr/>
        <p:nvPr/>
      </p:nvGrpSpPr>
      <p:grpSpPr>
        <a:xfrm>
          <a:off x="0" y="0"/>
          <a:ext cx="0" cy="0"/>
          <a:chOff x="0" y="0"/>
          <a:chExt cx="0" cy="0"/>
        </a:xfrm>
      </p:grpSpPr>
      <p:sp>
        <p:nvSpPr>
          <p:cNvPr id="105" name="Google Shape;105;p10"/>
          <p:cNvSpPr/>
          <p:nvPr/>
        </p:nvSpPr>
        <p:spPr>
          <a:xfrm>
            <a:off x="2688475" y="1133750"/>
            <a:ext cx="4676100" cy="713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55775" y="1134650"/>
            <a:ext cx="3108900" cy="28896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lost the text box to type into. </a:t>
            </a:r>
            <a:endParaRPr b="1">
              <a:latin typeface="Lato"/>
              <a:ea typeface="Lato"/>
              <a:cs typeface="Lato"/>
              <a:sym typeface="Lato"/>
            </a:endParaRPr>
          </a:p>
          <a:p>
            <a:pPr indent="0" lvl="0" marL="0" rtl="0" algn="l">
              <a:spcBef>
                <a:spcPts val="0"/>
              </a:spcBef>
              <a:spcAft>
                <a:spcPts val="0"/>
              </a:spcAft>
              <a:buNone/>
            </a:pPr>
            <a:r>
              <a:t/>
            </a:r>
            <a:endParaRPr sz="900">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You can always add more text boxes. Just click the T box at the top of your screen and drag it onto the slide.</a:t>
            </a:r>
            <a:endParaRPr sz="1300">
              <a:latin typeface="Lato"/>
              <a:ea typeface="Lato"/>
              <a:cs typeface="Lato"/>
              <a:sym typeface="Lato"/>
            </a:endParaRPr>
          </a:p>
          <a:p>
            <a:pPr indent="0" lvl="0" marL="0" rtl="0" algn="l">
              <a:spcBef>
                <a:spcPts val="0"/>
              </a:spcBef>
              <a:spcAft>
                <a:spcPts val="0"/>
              </a:spcAft>
              <a:buNone/>
            </a:pPr>
            <a:r>
              <a:t/>
            </a:r>
            <a:endParaRPr/>
          </a:p>
        </p:txBody>
      </p:sp>
      <p:sp>
        <p:nvSpPr>
          <p:cNvPr id="107" name="Google Shape;107;p10"/>
          <p:cNvSpPr/>
          <p:nvPr/>
        </p:nvSpPr>
        <p:spPr>
          <a:xfrm>
            <a:off x="3472075" y="1133750"/>
            <a:ext cx="3108900" cy="28914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27425" spcFirstLastPara="1" rIns="27425" wrap="square" tIns="0">
            <a:noAutofit/>
          </a:bodyPr>
          <a:lstStyle/>
          <a:p>
            <a:pPr indent="0" lvl="0" marL="0" rtl="0" algn="ctr">
              <a:spcBef>
                <a:spcPts val="0"/>
              </a:spcBef>
              <a:spcAft>
                <a:spcPts val="0"/>
              </a:spcAft>
              <a:buNone/>
            </a:pPr>
            <a:r>
              <a:rPr b="1" lang="en">
                <a:latin typeface="Lato"/>
                <a:ea typeface="Lato"/>
                <a:cs typeface="Lato"/>
                <a:sym typeface="Lato"/>
              </a:rPr>
              <a:t>The slides are too small or  </a:t>
            </a:r>
            <a:endParaRPr b="1">
              <a:latin typeface="Lato"/>
              <a:ea typeface="Lato"/>
              <a:cs typeface="Lato"/>
              <a:sym typeface="Lato"/>
            </a:endParaRPr>
          </a:p>
          <a:p>
            <a:pPr indent="0" lvl="0" marL="0" rtl="0" algn="ctr">
              <a:spcBef>
                <a:spcPts val="0"/>
              </a:spcBef>
              <a:spcAft>
                <a:spcPts val="0"/>
              </a:spcAft>
              <a:buNone/>
            </a:pPr>
            <a:r>
              <a:rPr b="1" lang="en">
                <a:latin typeface="Lato"/>
                <a:ea typeface="Lato"/>
                <a:cs typeface="Lato"/>
                <a:sym typeface="Lato"/>
              </a:rPr>
              <a:t>too big.</a:t>
            </a:r>
            <a:endParaRPr b="1">
              <a:latin typeface="Lato"/>
              <a:ea typeface="Lato"/>
              <a:cs typeface="Lato"/>
              <a:sym typeface="Lato"/>
            </a:endParaRPr>
          </a:p>
          <a:p>
            <a:pPr indent="0" lvl="0" marL="0" rtl="0" algn="ctr">
              <a:spcBef>
                <a:spcPts val="0"/>
              </a:spcBef>
              <a:spcAft>
                <a:spcPts val="0"/>
              </a:spcAft>
              <a:buNone/>
            </a:pPr>
            <a:r>
              <a:t/>
            </a:r>
            <a:endParaRPr sz="800">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Click on the magnifying glass at the top of your screen to  zoom in and out.</a:t>
            </a:r>
            <a:endParaRPr sz="13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sp>
        <p:nvSpPr>
          <p:cNvPr id="108" name="Google Shape;108;p10"/>
          <p:cNvSpPr/>
          <p:nvPr/>
        </p:nvSpPr>
        <p:spPr>
          <a:xfrm>
            <a:off x="6688375" y="1134650"/>
            <a:ext cx="3108900" cy="28896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deleted something just now that I didn’t mean to.</a:t>
            </a:r>
            <a:endParaRPr b="1">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You can always use the undo button to bring back something you just deleted. </a:t>
            </a:r>
            <a:endParaRPr sz="13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sp>
        <p:nvSpPr>
          <p:cNvPr id="109" name="Google Shape;109;p10"/>
          <p:cNvSpPr/>
          <p:nvPr/>
        </p:nvSpPr>
        <p:spPr>
          <a:xfrm>
            <a:off x="255775" y="4257950"/>
            <a:ext cx="3108900" cy="31071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solidFill>
                  <a:srgbClr val="000000"/>
                </a:solidFill>
                <a:latin typeface="Lato"/>
                <a:ea typeface="Lato"/>
                <a:cs typeface="Lato"/>
                <a:sym typeface="Lato"/>
              </a:rPr>
              <a:t>I need to add a picture.</a:t>
            </a:r>
            <a:endParaRPr b="1">
              <a:solidFill>
                <a:srgbClr val="000000"/>
              </a:solidFill>
              <a:latin typeface="Lato"/>
              <a:ea typeface="Lato"/>
              <a:cs typeface="Lato"/>
              <a:sym typeface="Lato"/>
            </a:endParaRPr>
          </a:p>
          <a:p>
            <a:pPr indent="0" lvl="0" marL="0" rtl="0" algn="l">
              <a:spcBef>
                <a:spcPts val="0"/>
              </a:spcBef>
              <a:spcAft>
                <a:spcPts val="0"/>
              </a:spcAft>
              <a:buNone/>
            </a:pPr>
            <a:r>
              <a:t/>
            </a:r>
            <a:endParaRPr>
              <a:solidFill>
                <a:srgbClr val="000000"/>
              </a:solidFill>
              <a:latin typeface="Lato"/>
              <a:ea typeface="Lato"/>
              <a:cs typeface="Lato"/>
              <a:sym typeface="Lato"/>
            </a:endParaRPr>
          </a:p>
          <a:p>
            <a:pPr indent="0" lvl="0" marL="0" rtl="0" algn="ctr">
              <a:spcBef>
                <a:spcPts val="0"/>
              </a:spcBef>
              <a:spcAft>
                <a:spcPts val="0"/>
              </a:spcAft>
              <a:buNone/>
            </a:pPr>
            <a:r>
              <a:rPr lang="en" sz="1300">
                <a:solidFill>
                  <a:srgbClr val="000000"/>
                </a:solidFill>
                <a:latin typeface="Lato"/>
                <a:ea typeface="Lato"/>
                <a:cs typeface="Lato"/>
                <a:sym typeface="Lato"/>
              </a:rPr>
              <a:t>At the top of your screen, click Insert —&gt; Image and then you can upload it from your computer or use the camera to take a picture.</a:t>
            </a:r>
            <a:endParaRPr sz="1300">
              <a:solidFill>
                <a:srgbClr val="000000"/>
              </a:solidFill>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p:txBody>
      </p:sp>
      <p:sp>
        <p:nvSpPr>
          <p:cNvPr id="110" name="Google Shape;110;p10"/>
          <p:cNvSpPr/>
          <p:nvPr/>
        </p:nvSpPr>
        <p:spPr>
          <a:xfrm>
            <a:off x="3472075" y="4257950"/>
            <a:ext cx="3108900" cy="31071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need to drag and drop something. </a:t>
            </a:r>
            <a:endParaRPr b="1">
              <a:latin typeface="Lato"/>
              <a:ea typeface="Lato"/>
              <a:cs typeface="Lato"/>
              <a:sym typeface="Lato"/>
            </a:endParaRPr>
          </a:p>
          <a:p>
            <a:pPr indent="0" lvl="0" marL="0" rtl="0" algn="ctr">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Click on the shape and hold down while moving your fingers to drag the shape wherever you want it to go.</a:t>
            </a:r>
            <a:endParaRPr sz="1300">
              <a:latin typeface="Lato"/>
              <a:ea typeface="Lato"/>
              <a:cs typeface="Lato"/>
              <a:sym typeface="Lato"/>
            </a:endParaRPr>
          </a:p>
          <a:p>
            <a:pPr indent="0" lvl="0" marL="0" rtl="0" algn="ctr">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t/>
            </a:r>
            <a:endParaRPr>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sp>
        <p:nvSpPr>
          <p:cNvPr id="111" name="Google Shape;111;p10"/>
          <p:cNvSpPr/>
          <p:nvPr/>
        </p:nvSpPr>
        <p:spPr>
          <a:xfrm>
            <a:off x="6688375" y="4257950"/>
            <a:ext cx="3108900" cy="31071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need to add a shape.</a:t>
            </a:r>
            <a:endParaRPr b="1">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Click on the shapes icon at the top of your screen. Choose the shape you want, then add it to the slide.</a:t>
            </a:r>
            <a:endParaRPr sz="13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pic>
        <p:nvPicPr>
          <p:cNvPr id="112" name="Google Shape;112;p10"/>
          <p:cNvPicPr preferRelativeResize="0"/>
          <p:nvPr/>
        </p:nvPicPr>
        <p:blipFill>
          <a:blip r:embed="rId2">
            <a:alphaModFix/>
          </a:blip>
          <a:stretch>
            <a:fillRect/>
          </a:stretch>
        </p:blipFill>
        <p:spPr>
          <a:xfrm>
            <a:off x="6904950" y="2851563"/>
            <a:ext cx="2675775" cy="758375"/>
          </a:xfrm>
          <a:prstGeom prst="rect">
            <a:avLst/>
          </a:prstGeom>
          <a:noFill/>
          <a:ln>
            <a:noFill/>
          </a:ln>
        </p:spPr>
      </p:pic>
      <p:pic>
        <p:nvPicPr>
          <p:cNvPr id="113" name="Google Shape;113;p10"/>
          <p:cNvPicPr preferRelativeResize="0"/>
          <p:nvPr/>
        </p:nvPicPr>
        <p:blipFill>
          <a:blip r:embed="rId3">
            <a:alphaModFix/>
          </a:blip>
          <a:stretch>
            <a:fillRect/>
          </a:stretch>
        </p:blipFill>
        <p:spPr>
          <a:xfrm>
            <a:off x="472325" y="5697625"/>
            <a:ext cx="2675775" cy="1591215"/>
          </a:xfrm>
          <a:prstGeom prst="rect">
            <a:avLst/>
          </a:prstGeom>
          <a:noFill/>
          <a:ln>
            <a:noFill/>
          </a:ln>
        </p:spPr>
      </p:pic>
      <p:pic>
        <p:nvPicPr>
          <p:cNvPr id="114" name="Google Shape;114;p10"/>
          <p:cNvPicPr preferRelativeResize="0"/>
          <p:nvPr/>
        </p:nvPicPr>
        <p:blipFill rotWithShape="1">
          <a:blip r:embed="rId4">
            <a:alphaModFix/>
          </a:blip>
          <a:srcRect b="31422" l="0" r="62518" t="0"/>
          <a:stretch/>
        </p:blipFill>
        <p:spPr>
          <a:xfrm>
            <a:off x="7499175" y="5597950"/>
            <a:ext cx="1374184" cy="1397575"/>
          </a:xfrm>
          <a:prstGeom prst="rect">
            <a:avLst/>
          </a:prstGeom>
          <a:noFill/>
          <a:ln>
            <a:noFill/>
          </a:ln>
        </p:spPr>
      </p:pic>
      <p:pic>
        <p:nvPicPr>
          <p:cNvPr id="115" name="Google Shape;115;p10"/>
          <p:cNvPicPr preferRelativeResize="0"/>
          <p:nvPr/>
        </p:nvPicPr>
        <p:blipFill rotWithShape="1">
          <a:blip r:embed="rId5">
            <a:alphaModFix/>
          </a:blip>
          <a:srcRect b="5455" l="0" r="25054" t="0"/>
          <a:stretch/>
        </p:blipFill>
        <p:spPr>
          <a:xfrm>
            <a:off x="789425" y="2719675"/>
            <a:ext cx="2041575" cy="954550"/>
          </a:xfrm>
          <a:prstGeom prst="rect">
            <a:avLst/>
          </a:prstGeom>
          <a:noFill/>
          <a:ln>
            <a:noFill/>
          </a:ln>
        </p:spPr>
      </p:pic>
      <p:pic>
        <p:nvPicPr>
          <p:cNvPr id="116" name="Google Shape;116;p10"/>
          <p:cNvPicPr preferRelativeResize="0"/>
          <p:nvPr/>
        </p:nvPicPr>
        <p:blipFill>
          <a:blip r:embed="rId6">
            <a:alphaModFix/>
          </a:blip>
          <a:stretch>
            <a:fillRect/>
          </a:stretch>
        </p:blipFill>
        <p:spPr>
          <a:xfrm>
            <a:off x="4299125" y="2285825"/>
            <a:ext cx="1657300" cy="1648932"/>
          </a:xfrm>
          <a:prstGeom prst="rect">
            <a:avLst/>
          </a:prstGeom>
          <a:noFill/>
          <a:ln>
            <a:noFill/>
          </a:ln>
        </p:spPr>
      </p:pic>
      <p:pic>
        <p:nvPicPr>
          <p:cNvPr id="117" name="Google Shape;117;p10"/>
          <p:cNvPicPr preferRelativeResize="0"/>
          <p:nvPr/>
        </p:nvPicPr>
        <p:blipFill rotWithShape="1">
          <a:blip r:embed="rId7">
            <a:alphaModFix/>
          </a:blip>
          <a:srcRect b="238" l="0" r="0" t="228"/>
          <a:stretch/>
        </p:blipFill>
        <p:spPr>
          <a:xfrm>
            <a:off x="3688637" y="6011787"/>
            <a:ext cx="2675776" cy="1065346"/>
          </a:xfrm>
          <a:prstGeom prst="rect">
            <a:avLst/>
          </a:prstGeom>
          <a:noFill/>
          <a:ln>
            <a:noFill/>
          </a:ln>
        </p:spPr>
      </p:pic>
      <p:sp>
        <p:nvSpPr>
          <p:cNvPr id="118" name="Google Shape;118;p10"/>
          <p:cNvSpPr/>
          <p:nvPr/>
        </p:nvSpPr>
        <p:spPr>
          <a:xfrm>
            <a:off x="3148100" y="126450"/>
            <a:ext cx="6782100" cy="659100"/>
          </a:xfrm>
          <a:prstGeom prst="wedgeRoundRectCallout">
            <a:avLst>
              <a:gd fmla="val -20833" name="adj1"/>
              <a:gd fmla="val 62500" name="adj2"/>
              <a:gd fmla="val 0" name="adj3"/>
            </a:avLst>
          </a:prstGeom>
          <a:solidFill>
            <a:srgbClr val="006EBE"/>
          </a:solidFill>
          <a:ln cap="flat" cmpd="sng" w="9525">
            <a:solidFill>
              <a:srgbClr val="595959"/>
            </a:solidFill>
            <a:prstDash val="dot"/>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3200">
                <a:solidFill>
                  <a:schemeClr val="lt1"/>
                </a:solidFill>
                <a:latin typeface="Lato"/>
                <a:ea typeface="Lato"/>
                <a:cs typeface="Lato"/>
                <a:sym typeface="Lato"/>
              </a:rPr>
              <a:t>Need Help Completing Your Slides?</a:t>
            </a:r>
            <a:endParaRPr b="1" sz="3200">
              <a:solidFill>
                <a:schemeClr val="lt1"/>
              </a:solidFill>
              <a:latin typeface="Lato"/>
              <a:ea typeface="Lato"/>
              <a:cs typeface="Lato"/>
              <a:sym typeface="Lato"/>
            </a:endParaRPr>
          </a:p>
        </p:txBody>
      </p:sp>
      <p:sp>
        <p:nvSpPr>
          <p:cNvPr id="119" name="Google Shape;119;p10"/>
          <p:cNvSpPr/>
          <p:nvPr/>
        </p:nvSpPr>
        <p:spPr>
          <a:xfrm>
            <a:off x="0" y="726275"/>
            <a:ext cx="2312700" cy="3423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11" Type="http://schemas.openxmlformats.org/officeDocument/2006/relationships/slideLayout" Target="../slideLayouts/slideLayout9.xml"/><Relationship Id="rId10" Type="http://schemas.openxmlformats.org/officeDocument/2006/relationships/slideLayout" Target="../slideLayouts/slideLayout8.xml"/><Relationship Id="rId12" Type="http://schemas.openxmlformats.org/officeDocument/2006/relationships/theme" Target="../theme/theme1.xml"/><Relationship Id="rId9" Type="http://schemas.openxmlformats.org/officeDocument/2006/relationships/slideLayout" Target="../slideLayouts/slideLayout7.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0" l="0" r="0" t="16583"/>
          <a:stretch/>
        </p:blipFill>
        <p:spPr>
          <a:xfrm>
            <a:off x="0" y="36575"/>
            <a:ext cx="2956701" cy="802900"/>
          </a:xfrm>
          <a:prstGeom prst="rect">
            <a:avLst/>
          </a:prstGeom>
          <a:noFill/>
          <a:ln>
            <a:noFill/>
          </a:ln>
        </p:spPr>
      </p:pic>
      <p:sp>
        <p:nvSpPr>
          <p:cNvPr id="7" name="Google Shape;7;p1"/>
          <p:cNvSpPr/>
          <p:nvPr/>
        </p:nvSpPr>
        <p:spPr>
          <a:xfrm>
            <a:off x="204450" y="763150"/>
            <a:ext cx="9383700" cy="66114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txBox="1"/>
          <p:nvPr>
            <p:ph type="title"/>
          </p:nvPr>
        </p:nvSpPr>
        <p:spPr>
          <a:xfrm>
            <a:off x="342870" y="824882"/>
            <a:ext cx="9372900" cy="865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Lato"/>
              <a:buNone/>
              <a:defRPr sz="2800">
                <a:solidFill>
                  <a:schemeClr val="dk1"/>
                </a:solidFill>
                <a:latin typeface="Lato"/>
                <a:ea typeface="Lato"/>
                <a:cs typeface="Lato"/>
                <a:sym typeface="Lato"/>
              </a:defRPr>
            </a:lvl1pPr>
            <a:lvl2pPr lvl="1">
              <a:spcBef>
                <a:spcPts val="0"/>
              </a:spcBef>
              <a:spcAft>
                <a:spcPts val="0"/>
              </a:spcAft>
              <a:buClr>
                <a:schemeClr val="dk1"/>
              </a:buClr>
              <a:buSzPts val="2800"/>
              <a:buFont typeface="Lato"/>
              <a:buNone/>
              <a:defRPr sz="2800">
                <a:solidFill>
                  <a:schemeClr val="dk1"/>
                </a:solidFill>
                <a:latin typeface="Lato"/>
                <a:ea typeface="Lato"/>
                <a:cs typeface="Lato"/>
                <a:sym typeface="Lato"/>
              </a:defRPr>
            </a:lvl2pPr>
            <a:lvl3pPr lvl="2">
              <a:spcBef>
                <a:spcPts val="0"/>
              </a:spcBef>
              <a:spcAft>
                <a:spcPts val="0"/>
              </a:spcAft>
              <a:buClr>
                <a:schemeClr val="dk1"/>
              </a:buClr>
              <a:buSzPts val="2800"/>
              <a:buFont typeface="Lato"/>
              <a:buNone/>
              <a:defRPr sz="2800">
                <a:solidFill>
                  <a:schemeClr val="dk1"/>
                </a:solidFill>
                <a:latin typeface="Lato"/>
                <a:ea typeface="Lato"/>
                <a:cs typeface="Lato"/>
                <a:sym typeface="Lato"/>
              </a:defRPr>
            </a:lvl3pPr>
            <a:lvl4pPr lvl="3">
              <a:spcBef>
                <a:spcPts val="0"/>
              </a:spcBef>
              <a:spcAft>
                <a:spcPts val="0"/>
              </a:spcAft>
              <a:buClr>
                <a:schemeClr val="dk1"/>
              </a:buClr>
              <a:buSzPts val="2800"/>
              <a:buFont typeface="Lato"/>
              <a:buNone/>
              <a:defRPr sz="2800">
                <a:solidFill>
                  <a:schemeClr val="dk1"/>
                </a:solidFill>
                <a:latin typeface="Lato"/>
                <a:ea typeface="Lato"/>
                <a:cs typeface="Lato"/>
                <a:sym typeface="Lato"/>
              </a:defRPr>
            </a:lvl4pPr>
            <a:lvl5pPr lvl="4">
              <a:spcBef>
                <a:spcPts val="0"/>
              </a:spcBef>
              <a:spcAft>
                <a:spcPts val="0"/>
              </a:spcAft>
              <a:buClr>
                <a:schemeClr val="dk1"/>
              </a:buClr>
              <a:buSzPts val="2800"/>
              <a:buFont typeface="Lato"/>
              <a:buNone/>
              <a:defRPr sz="2800">
                <a:solidFill>
                  <a:schemeClr val="dk1"/>
                </a:solidFill>
                <a:latin typeface="Lato"/>
                <a:ea typeface="Lato"/>
                <a:cs typeface="Lato"/>
                <a:sym typeface="Lato"/>
              </a:defRPr>
            </a:lvl5pPr>
            <a:lvl6pPr lvl="5">
              <a:spcBef>
                <a:spcPts val="0"/>
              </a:spcBef>
              <a:spcAft>
                <a:spcPts val="0"/>
              </a:spcAft>
              <a:buClr>
                <a:schemeClr val="dk1"/>
              </a:buClr>
              <a:buSzPts val="2800"/>
              <a:buFont typeface="Lato"/>
              <a:buNone/>
              <a:defRPr sz="2800">
                <a:solidFill>
                  <a:schemeClr val="dk1"/>
                </a:solidFill>
                <a:latin typeface="Lato"/>
                <a:ea typeface="Lato"/>
                <a:cs typeface="Lato"/>
                <a:sym typeface="Lato"/>
              </a:defRPr>
            </a:lvl6pPr>
            <a:lvl7pPr lvl="6">
              <a:spcBef>
                <a:spcPts val="0"/>
              </a:spcBef>
              <a:spcAft>
                <a:spcPts val="0"/>
              </a:spcAft>
              <a:buClr>
                <a:schemeClr val="dk1"/>
              </a:buClr>
              <a:buSzPts val="2800"/>
              <a:buFont typeface="Lato"/>
              <a:buNone/>
              <a:defRPr sz="2800">
                <a:solidFill>
                  <a:schemeClr val="dk1"/>
                </a:solidFill>
                <a:latin typeface="Lato"/>
                <a:ea typeface="Lato"/>
                <a:cs typeface="Lato"/>
                <a:sym typeface="Lato"/>
              </a:defRPr>
            </a:lvl7pPr>
            <a:lvl8pPr lvl="7">
              <a:spcBef>
                <a:spcPts val="0"/>
              </a:spcBef>
              <a:spcAft>
                <a:spcPts val="0"/>
              </a:spcAft>
              <a:buClr>
                <a:schemeClr val="dk1"/>
              </a:buClr>
              <a:buSzPts val="2800"/>
              <a:buFont typeface="Lato"/>
              <a:buNone/>
              <a:defRPr sz="2800">
                <a:solidFill>
                  <a:schemeClr val="dk1"/>
                </a:solidFill>
                <a:latin typeface="Lato"/>
                <a:ea typeface="Lato"/>
                <a:cs typeface="Lato"/>
                <a:sym typeface="Lato"/>
              </a:defRPr>
            </a:lvl8pPr>
            <a:lvl9pPr lvl="8">
              <a:spcBef>
                <a:spcPts val="0"/>
              </a:spcBef>
              <a:spcAft>
                <a:spcPts val="0"/>
              </a:spcAft>
              <a:buClr>
                <a:schemeClr val="dk1"/>
              </a:buClr>
              <a:buSzPts val="2800"/>
              <a:buFont typeface="Lato"/>
              <a:buNone/>
              <a:defRPr sz="2800">
                <a:solidFill>
                  <a:schemeClr val="dk1"/>
                </a:solidFill>
                <a:latin typeface="Lato"/>
                <a:ea typeface="Lato"/>
                <a:cs typeface="Lato"/>
                <a:sym typeface="Lato"/>
              </a:defRPr>
            </a:lvl9pPr>
          </a:lstStyle>
          <a:p/>
        </p:txBody>
      </p:sp>
      <p:sp>
        <p:nvSpPr>
          <p:cNvPr id="9" name="Google Shape;9;p1"/>
          <p:cNvSpPr txBox="1"/>
          <p:nvPr>
            <p:ph idx="1" type="body"/>
          </p:nvPr>
        </p:nvSpPr>
        <p:spPr>
          <a:xfrm>
            <a:off x="342870" y="1741518"/>
            <a:ext cx="9372900" cy="5162700"/>
          </a:xfrm>
          <a:prstGeom prst="rect">
            <a:avLst/>
          </a:prstGeom>
          <a:noFill/>
          <a:ln>
            <a:noFill/>
          </a:ln>
        </p:spPr>
        <p:txBody>
          <a:bodyPr anchorCtr="0" anchor="t" bIns="91425" lIns="91425" spcFirstLastPara="1" rIns="91425" wrap="square" tIns="91425">
            <a:noAutofit/>
          </a:bodyPr>
          <a:lstStyle>
            <a:lvl1pPr indent="-368300" lvl="0" marL="457200">
              <a:lnSpc>
                <a:spcPct val="115000"/>
              </a:lnSpc>
              <a:spcBef>
                <a:spcPts val="0"/>
              </a:spcBef>
              <a:spcAft>
                <a:spcPts val="0"/>
              </a:spcAft>
              <a:buSzPts val="2200"/>
              <a:buFont typeface="Lato"/>
              <a:buChar char="●"/>
              <a:defRPr sz="2200">
                <a:latin typeface="Lato"/>
                <a:ea typeface="Lato"/>
                <a:cs typeface="Lato"/>
                <a:sym typeface="Lato"/>
              </a:defRPr>
            </a:lvl1pPr>
            <a:lvl2pPr indent="-342900" lvl="1" marL="914400">
              <a:lnSpc>
                <a:spcPct val="115000"/>
              </a:lnSpc>
              <a:spcBef>
                <a:spcPts val="1600"/>
              </a:spcBef>
              <a:spcAft>
                <a:spcPts val="0"/>
              </a:spcAft>
              <a:buSzPts val="1800"/>
              <a:buFont typeface="Lato"/>
              <a:buChar char="○"/>
              <a:defRPr sz="1800">
                <a:latin typeface="Lato"/>
                <a:ea typeface="Lato"/>
                <a:cs typeface="Lato"/>
                <a:sym typeface="Lato"/>
              </a:defRPr>
            </a:lvl2pPr>
            <a:lvl3pPr indent="-342900" lvl="2" marL="1371600">
              <a:lnSpc>
                <a:spcPct val="115000"/>
              </a:lnSpc>
              <a:spcBef>
                <a:spcPts val="1600"/>
              </a:spcBef>
              <a:spcAft>
                <a:spcPts val="0"/>
              </a:spcAft>
              <a:buSzPts val="1800"/>
              <a:buFont typeface="Lato"/>
              <a:buChar char="■"/>
              <a:defRPr sz="1800">
                <a:latin typeface="Lato"/>
                <a:ea typeface="Lato"/>
                <a:cs typeface="Lato"/>
                <a:sym typeface="Lato"/>
              </a:defRPr>
            </a:lvl3pPr>
            <a:lvl4pPr indent="-342900" lvl="3" marL="1828800">
              <a:lnSpc>
                <a:spcPct val="115000"/>
              </a:lnSpc>
              <a:spcBef>
                <a:spcPts val="1600"/>
              </a:spcBef>
              <a:spcAft>
                <a:spcPts val="0"/>
              </a:spcAft>
              <a:buSzPts val="1800"/>
              <a:buFont typeface="Lato"/>
              <a:buChar char="●"/>
              <a:defRPr sz="1800">
                <a:latin typeface="Lato"/>
                <a:ea typeface="Lato"/>
                <a:cs typeface="Lato"/>
                <a:sym typeface="Lato"/>
              </a:defRPr>
            </a:lvl4pPr>
            <a:lvl5pPr indent="-342900" lvl="4" marL="2286000">
              <a:lnSpc>
                <a:spcPct val="115000"/>
              </a:lnSpc>
              <a:spcBef>
                <a:spcPts val="1600"/>
              </a:spcBef>
              <a:spcAft>
                <a:spcPts val="0"/>
              </a:spcAft>
              <a:buSzPts val="1800"/>
              <a:buFont typeface="Lato"/>
              <a:buChar char="○"/>
              <a:defRPr sz="1800">
                <a:latin typeface="Lato"/>
                <a:ea typeface="Lato"/>
                <a:cs typeface="Lato"/>
                <a:sym typeface="Lato"/>
              </a:defRPr>
            </a:lvl5pPr>
            <a:lvl6pPr indent="-342900" lvl="5" marL="2743200">
              <a:lnSpc>
                <a:spcPct val="115000"/>
              </a:lnSpc>
              <a:spcBef>
                <a:spcPts val="1600"/>
              </a:spcBef>
              <a:spcAft>
                <a:spcPts val="0"/>
              </a:spcAft>
              <a:buSzPts val="1800"/>
              <a:buFont typeface="Lato"/>
              <a:buChar char="■"/>
              <a:defRPr sz="1800">
                <a:latin typeface="Lato"/>
                <a:ea typeface="Lato"/>
                <a:cs typeface="Lato"/>
                <a:sym typeface="Lato"/>
              </a:defRPr>
            </a:lvl6pPr>
            <a:lvl7pPr indent="-342900" lvl="6" marL="3200400">
              <a:lnSpc>
                <a:spcPct val="115000"/>
              </a:lnSpc>
              <a:spcBef>
                <a:spcPts val="1600"/>
              </a:spcBef>
              <a:spcAft>
                <a:spcPts val="0"/>
              </a:spcAft>
              <a:buSzPts val="1800"/>
              <a:buFont typeface="Lato"/>
              <a:buChar char="●"/>
              <a:defRPr sz="1800">
                <a:latin typeface="Lato"/>
                <a:ea typeface="Lato"/>
                <a:cs typeface="Lato"/>
                <a:sym typeface="Lato"/>
              </a:defRPr>
            </a:lvl7pPr>
            <a:lvl8pPr indent="-342900" lvl="7" marL="3657600">
              <a:lnSpc>
                <a:spcPct val="115000"/>
              </a:lnSpc>
              <a:spcBef>
                <a:spcPts val="1600"/>
              </a:spcBef>
              <a:spcAft>
                <a:spcPts val="0"/>
              </a:spcAft>
              <a:buSzPts val="1800"/>
              <a:buFont typeface="Lato"/>
              <a:buChar char="○"/>
              <a:defRPr sz="1800">
                <a:latin typeface="Lato"/>
                <a:ea typeface="Lato"/>
                <a:cs typeface="Lato"/>
                <a:sym typeface="Lato"/>
              </a:defRPr>
            </a:lvl8pPr>
            <a:lvl9pPr indent="-342900" lvl="8" marL="4114800">
              <a:lnSpc>
                <a:spcPct val="115000"/>
              </a:lnSpc>
              <a:spcBef>
                <a:spcPts val="1600"/>
              </a:spcBef>
              <a:spcAft>
                <a:spcPts val="1600"/>
              </a:spcAft>
              <a:buSzPts val="1800"/>
              <a:buFont typeface="Lato"/>
              <a:buChar char="■"/>
              <a:defRPr sz="1800">
                <a:latin typeface="Lato"/>
                <a:ea typeface="Lato"/>
                <a:cs typeface="Lato"/>
                <a:sym typeface="Lato"/>
              </a:defRPr>
            </a:lvl9pPr>
          </a:lstStyle>
          <a:p/>
        </p:txBody>
      </p:sp>
      <p:sp>
        <p:nvSpPr>
          <p:cNvPr id="10" name="Google Shape;10;p1"/>
          <p:cNvSpPr txBox="1"/>
          <p:nvPr/>
        </p:nvSpPr>
        <p:spPr>
          <a:xfrm>
            <a:off x="-25400" y="7452350"/>
            <a:ext cx="10083900" cy="3201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n" sz="800">
                <a:latin typeface="Lato"/>
                <a:ea typeface="Lato"/>
                <a:cs typeface="Lato"/>
                <a:sym typeface="Lato"/>
              </a:rPr>
              <a:t>SUPERSCIENCE / LEARNING JOURNEY</a:t>
            </a:r>
            <a:endParaRPr sz="800">
              <a:latin typeface="Lato"/>
              <a:ea typeface="Lato"/>
              <a:cs typeface="Lato"/>
              <a:sym typeface="Lato"/>
            </a:endParaRPr>
          </a:p>
          <a:p>
            <a:pPr indent="0" lvl="0" marL="0" rtl="0" algn="r">
              <a:spcBef>
                <a:spcPts val="0"/>
              </a:spcBef>
              <a:spcAft>
                <a:spcPts val="0"/>
              </a:spcAft>
              <a:buNone/>
            </a:pPr>
            <a:r>
              <a:t/>
            </a:r>
            <a:endParaRPr sz="800">
              <a:latin typeface="Lato"/>
              <a:ea typeface="Lato"/>
              <a:cs typeface="Lato"/>
              <a:sym typeface="Lato"/>
            </a:endParaRPr>
          </a:p>
        </p:txBody>
      </p:sp>
      <p:grpSp>
        <p:nvGrpSpPr>
          <p:cNvPr id="11" name="Google Shape;11;p1"/>
          <p:cNvGrpSpPr/>
          <p:nvPr/>
        </p:nvGrpSpPr>
        <p:grpSpPr>
          <a:xfrm>
            <a:off x="0" y="0"/>
            <a:ext cx="10058400" cy="780550"/>
            <a:chOff x="0" y="0"/>
            <a:chExt cx="10058400" cy="780550"/>
          </a:xfrm>
        </p:grpSpPr>
        <p:sp>
          <p:nvSpPr>
            <p:cNvPr id="12" name="Google Shape;12;p1"/>
            <p:cNvSpPr/>
            <p:nvPr/>
          </p:nvSpPr>
          <p:spPr>
            <a:xfrm>
              <a:off x="0" y="0"/>
              <a:ext cx="10058400" cy="585300"/>
            </a:xfrm>
            <a:prstGeom prst="rect">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
            <p:cNvSpPr/>
            <p:nvPr/>
          </p:nvSpPr>
          <p:spPr>
            <a:xfrm>
              <a:off x="0" y="74900"/>
              <a:ext cx="2871600" cy="705600"/>
            </a:xfrm>
            <a:prstGeom prst="rect">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
            <p:cNvSpPr/>
            <p:nvPr/>
          </p:nvSpPr>
          <p:spPr>
            <a:xfrm>
              <a:off x="123175" y="74950"/>
              <a:ext cx="3017400" cy="705600"/>
            </a:xfrm>
            <a:prstGeom prst="roundRect">
              <a:avLst>
                <a:gd fmla="val 16667" name="adj"/>
              </a:avLst>
            </a:prstGeom>
            <a:solidFill>
              <a:srgbClr val="00AEEF"/>
            </a:solidFill>
            <a:ln cap="flat" cmpd="sng" w="9525">
              <a:solidFill>
                <a:srgbClr val="00AE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
            <p:cNvSpPr/>
            <p:nvPr/>
          </p:nvSpPr>
          <p:spPr>
            <a:xfrm>
              <a:off x="3109704" y="186725"/>
              <a:ext cx="108378" cy="506466"/>
            </a:xfrm>
            <a:prstGeom prst="flowChartDocument">
              <a:avLst/>
            </a:prstGeom>
            <a:solidFill>
              <a:srgbClr val="00AE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 name="Google Shape;16;p1"/>
          <p:cNvGrpSpPr/>
          <p:nvPr/>
        </p:nvGrpSpPr>
        <p:grpSpPr>
          <a:xfrm>
            <a:off x="192024" y="91440"/>
            <a:ext cx="2900280" cy="671960"/>
            <a:chOff x="192024" y="91440"/>
            <a:chExt cx="2900280" cy="671960"/>
          </a:xfrm>
        </p:grpSpPr>
        <p:pic>
          <p:nvPicPr>
            <p:cNvPr id="17" name="Google Shape;17;p1"/>
            <p:cNvPicPr preferRelativeResize="0"/>
            <p:nvPr/>
          </p:nvPicPr>
          <p:blipFill>
            <a:blip r:embed="rId2">
              <a:alphaModFix/>
            </a:blip>
            <a:stretch>
              <a:fillRect/>
            </a:stretch>
          </p:blipFill>
          <p:spPr>
            <a:xfrm>
              <a:off x="192024" y="91440"/>
              <a:ext cx="2743200" cy="638629"/>
            </a:xfrm>
            <a:prstGeom prst="rect">
              <a:avLst/>
            </a:prstGeom>
            <a:noFill/>
            <a:ln>
              <a:noFill/>
            </a:ln>
          </p:spPr>
        </p:pic>
        <p:sp>
          <p:nvSpPr>
            <p:cNvPr id="18" name="Google Shape;18;p1"/>
            <p:cNvSpPr/>
            <p:nvPr/>
          </p:nvSpPr>
          <p:spPr>
            <a:xfrm>
              <a:off x="2889504" y="558500"/>
              <a:ext cx="202800" cy="204900"/>
            </a:xfrm>
            <a:prstGeom prst="ellipse">
              <a:avLst/>
            </a:prstGeom>
            <a:solidFill>
              <a:srgbClr val="00AEEF"/>
            </a:solidFill>
            <a:ln>
              <a:noFill/>
            </a:ln>
          </p:spPr>
          <p:txBody>
            <a:bodyPr anchorCtr="0" anchor="ctr" bIns="0" lIns="0" spcFirstLastPara="1" rIns="0" wrap="square" tIns="0">
              <a:noAutofit/>
            </a:bodyPr>
            <a:lstStyle/>
            <a:p>
              <a:pPr indent="0" lvl="0" marL="0" rtl="0" algn="l">
                <a:spcBef>
                  <a:spcPts val="0"/>
                </a:spcBef>
                <a:spcAft>
                  <a:spcPts val="0"/>
                </a:spcAft>
                <a:buNone/>
              </a:pPr>
              <a:r>
                <a:rPr lang="en" sz="900">
                  <a:solidFill>
                    <a:schemeClr val="dk1"/>
                  </a:solidFill>
                  <a:latin typeface="Lato"/>
                  <a:ea typeface="Lato"/>
                  <a:cs typeface="Lato"/>
                  <a:sym typeface="Lato"/>
                </a:rPr>
                <a:t>® </a:t>
              </a:r>
              <a:endParaRPr sz="900">
                <a:latin typeface="Lato"/>
                <a:ea typeface="Lato"/>
                <a:cs typeface="Lato"/>
                <a:sym typeface="Lato"/>
              </a:endParaRPr>
            </a:p>
          </p:txBody>
        </p:sp>
      </p:grpSp>
      <p:sp>
        <p:nvSpPr>
          <p:cNvPr id="19" name="Google Shape;19;p1"/>
          <p:cNvSpPr/>
          <p:nvPr/>
        </p:nvSpPr>
        <p:spPr>
          <a:xfrm>
            <a:off x="0" y="0"/>
            <a:ext cx="10058400" cy="868800"/>
          </a:xfrm>
          <a:prstGeom prst="rect">
            <a:avLst/>
          </a:prstGeom>
          <a:solidFill>
            <a:srgbClr val="FFFFFF"/>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 name="Google Shape;20;p1"/>
          <p:cNvGrpSpPr/>
          <p:nvPr/>
        </p:nvGrpSpPr>
        <p:grpSpPr>
          <a:xfrm>
            <a:off x="192024" y="91440"/>
            <a:ext cx="2900280" cy="671960"/>
            <a:chOff x="192024" y="91440"/>
            <a:chExt cx="2900280" cy="671960"/>
          </a:xfrm>
        </p:grpSpPr>
        <p:pic>
          <p:nvPicPr>
            <p:cNvPr id="21" name="Google Shape;21;p1"/>
            <p:cNvPicPr preferRelativeResize="0"/>
            <p:nvPr/>
          </p:nvPicPr>
          <p:blipFill>
            <a:blip r:embed="rId2">
              <a:alphaModFix/>
            </a:blip>
            <a:stretch>
              <a:fillRect/>
            </a:stretch>
          </p:blipFill>
          <p:spPr>
            <a:xfrm>
              <a:off x="192024" y="91440"/>
              <a:ext cx="2743200" cy="638629"/>
            </a:xfrm>
            <a:prstGeom prst="rect">
              <a:avLst/>
            </a:prstGeom>
            <a:noFill/>
            <a:ln>
              <a:noFill/>
            </a:ln>
          </p:spPr>
        </p:pic>
        <p:sp>
          <p:nvSpPr>
            <p:cNvPr id="22" name="Google Shape;22;p1"/>
            <p:cNvSpPr/>
            <p:nvPr/>
          </p:nvSpPr>
          <p:spPr>
            <a:xfrm>
              <a:off x="2889504" y="558500"/>
              <a:ext cx="202800" cy="204900"/>
            </a:xfrm>
            <a:prstGeom prst="ellipse">
              <a:avLst/>
            </a:prstGeom>
            <a:solidFill>
              <a:schemeClr val="lt1"/>
            </a:solidFill>
            <a:ln>
              <a:noFill/>
            </a:ln>
          </p:spPr>
          <p:txBody>
            <a:bodyPr anchorCtr="0" anchor="ctr" bIns="0" lIns="0" spcFirstLastPara="1" rIns="0" wrap="square" tIns="0">
              <a:noAutofit/>
            </a:bodyPr>
            <a:lstStyle/>
            <a:p>
              <a:pPr indent="0" lvl="0" marL="0" rtl="0" algn="l">
                <a:spcBef>
                  <a:spcPts val="0"/>
                </a:spcBef>
                <a:spcAft>
                  <a:spcPts val="0"/>
                </a:spcAft>
                <a:buNone/>
              </a:pPr>
              <a:r>
                <a:rPr lang="en" sz="900">
                  <a:solidFill>
                    <a:schemeClr val="dk1"/>
                  </a:solidFill>
                  <a:latin typeface="Lato"/>
                  <a:ea typeface="Lato"/>
                  <a:cs typeface="Lato"/>
                  <a:sym typeface="Lato"/>
                </a:rPr>
                <a:t>® </a:t>
              </a:r>
              <a:endParaRPr sz="900">
                <a:latin typeface="Lato"/>
                <a:ea typeface="Lato"/>
                <a:cs typeface="Lato"/>
                <a:sym typeface="Lato"/>
              </a:endParaRPr>
            </a:p>
          </p:txBody>
        </p:sp>
      </p:grpSp>
      <p:sp>
        <p:nvSpPr>
          <p:cNvPr id="23" name="Google Shape;23;p1"/>
          <p:cNvSpPr txBox="1"/>
          <p:nvPr/>
        </p:nvSpPr>
        <p:spPr>
          <a:xfrm rot="-5400000">
            <a:off x="7634875" y="4846680"/>
            <a:ext cx="4572000" cy="27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
                <a:latin typeface="Lato"/>
                <a:ea typeface="Lato"/>
                <a:cs typeface="Lato"/>
                <a:sym typeface="Lato"/>
              </a:rPr>
              <a:t>©2022 by Scholastic Inc. All rights reserved. Permission granted to teachers and subscribers to make copies of this file to distribute to their students. Scholastic is not responsible for any edits to these materials made by educators or their students. IMAGES: Shutterstock.</a:t>
            </a:r>
            <a:endParaRPr sz="500">
              <a:latin typeface="Lato"/>
              <a:ea typeface="Lato"/>
              <a:cs typeface="Lato"/>
              <a:sym typeface="Lato"/>
            </a:endParaRPr>
          </a:p>
        </p:txBody>
      </p:sp>
      <p:sp>
        <p:nvSpPr>
          <p:cNvPr id="24" name="Google Shape;24;p1"/>
          <p:cNvSpPr/>
          <p:nvPr/>
        </p:nvSpPr>
        <p:spPr>
          <a:xfrm>
            <a:off x="4375650" y="7374550"/>
            <a:ext cx="1307100" cy="260400"/>
          </a:xfrm>
          <a:prstGeom prst="wedgeRoundRectCallout">
            <a:avLst>
              <a:gd fmla="val -20833" name="adj1"/>
              <a:gd fmla="val 62500" name="adj2"/>
              <a:gd fmla="val 0" name="adj3"/>
            </a:avLst>
          </a:prstGeom>
          <a:solidFill>
            <a:srgbClr val="006EB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Slides Help</a:t>
            </a:r>
            <a:endParaRPr b="1">
              <a:solidFill>
                <a:srgbClr val="FFFFFF"/>
              </a:solidFil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slide" Target="/ppt/slides/slide5.xml"/><Relationship Id="rId4" Type="http://schemas.openxmlformats.org/officeDocument/2006/relationships/slide" Target="/ppt/slides/slide6.xml"/><Relationship Id="rId5" Type="http://schemas.openxmlformats.org/officeDocument/2006/relationships/slide" Target="/ppt/slides/slide4.xml"/><Relationship Id="rId6" Type="http://schemas.openxmlformats.org/officeDocument/2006/relationships/slide" Target="/ppt/slides/slide3.xml"/><Relationship Id="rId7" Type="http://schemas.openxmlformats.org/officeDocument/2006/relationships/slide" Target="/ppt/slid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s://art.scholastic.com/issues/2020-21/100120/visual-storyteller.html?share-brightcove=6181832324001" TargetMode="External"/><Relationship Id="rId4" Type="http://schemas.openxmlformats.org/officeDocument/2006/relationships/hyperlink" Target="https://docs.google.com/presentation/d/1CzYEsKqBAzuvWTmtV8_w-aBu_QfyXUG5EV_jtPJ_ZE0/copy" TargetMode="External"/><Relationship Id="rId5" Type="http://schemas.openxmlformats.org/officeDocument/2006/relationships/hyperlink" Target="https://superscience.scholastic.com/issues/2021-22/050122/eruption-detective.html" TargetMode="External"/><Relationship Id="rId6" Type="http://schemas.openxmlformats.org/officeDocument/2006/relationships/hyperlink" Target="https://superscience.scholastic.com/issues/2021-22/050122/eruption-detective.html?share-video=388c70477dae43bca68d0230ad3f0d6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hyperlink" Target="https://www.ready.gov/kid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1"/>
          <p:cNvSpPr txBox="1"/>
          <p:nvPr>
            <p:ph idx="1" type="body"/>
          </p:nvPr>
        </p:nvSpPr>
        <p:spPr>
          <a:xfrm>
            <a:off x="5166360" y="123313"/>
            <a:ext cx="4800600" cy="320100"/>
          </a:xfrm>
          <a:prstGeom prst="rect">
            <a:avLst/>
          </a:prstGeom>
        </p:spPr>
        <p:txBody>
          <a:bodyPr anchorCtr="0" anchor="t" bIns="91425" lIns="91425" spcFirstLastPara="1" rIns="91425" wrap="square" tIns="27425">
            <a:noAutofit/>
          </a:bodyPr>
          <a:lstStyle/>
          <a:p>
            <a:pPr indent="0" lvl="0" marL="0" rtl="0" algn="l">
              <a:spcBef>
                <a:spcPts val="0"/>
              </a:spcBef>
              <a:spcAft>
                <a:spcPts val="1600"/>
              </a:spcAft>
              <a:buNone/>
            </a:pPr>
            <a:r>
              <a:t/>
            </a:r>
            <a:endParaRPr/>
          </a:p>
        </p:txBody>
      </p:sp>
      <p:sp>
        <p:nvSpPr>
          <p:cNvPr id="125" name="Google Shape;125;p11">
            <a:hlinkClick action="ppaction://hlinksldjump" r:id="rId3"/>
          </p:cNvPr>
          <p:cNvSpPr/>
          <p:nvPr/>
        </p:nvSpPr>
        <p:spPr>
          <a:xfrm>
            <a:off x="359325" y="5432900"/>
            <a:ext cx="2797800" cy="6813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1">
            <a:hlinkClick action="ppaction://hlinksldjump" r:id="rId4"/>
          </p:cNvPr>
          <p:cNvSpPr/>
          <p:nvPr/>
        </p:nvSpPr>
        <p:spPr>
          <a:xfrm>
            <a:off x="359325" y="6136250"/>
            <a:ext cx="2797800" cy="6813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1">
            <a:hlinkClick action="ppaction://hlinksldjump" r:id="rId5"/>
          </p:cNvPr>
          <p:cNvSpPr/>
          <p:nvPr/>
        </p:nvSpPr>
        <p:spPr>
          <a:xfrm>
            <a:off x="359325" y="4928038"/>
            <a:ext cx="2797800" cy="4710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1">
            <a:hlinkClick action="ppaction://hlinksldjump" r:id="rId6"/>
          </p:cNvPr>
          <p:cNvSpPr/>
          <p:nvPr/>
        </p:nvSpPr>
        <p:spPr>
          <a:xfrm>
            <a:off x="359325" y="4395450"/>
            <a:ext cx="2797800" cy="4410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1">
            <a:hlinkClick action="ppaction://hlinksldjump" r:id="rId7"/>
          </p:cNvPr>
          <p:cNvSpPr/>
          <p:nvPr/>
        </p:nvSpPr>
        <p:spPr>
          <a:xfrm>
            <a:off x="359325" y="3938625"/>
            <a:ext cx="2797800" cy="4410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1"/>
          <p:cNvSpPr txBox="1"/>
          <p:nvPr>
            <p:ph idx="4294967295"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rPr>
              <a:t>TABLE OF CONTENTS</a:t>
            </a:r>
            <a:endParaRPr sz="800">
              <a:solidFill>
                <a:srgbClr val="000000"/>
              </a:solidFill>
            </a:endParaRPr>
          </a:p>
        </p:txBody>
      </p:sp>
      <p:sp>
        <p:nvSpPr>
          <p:cNvPr id="131" name="Google Shape;131;p11">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2"/>
          <p:cNvSpPr txBox="1"/>
          <p:nvPr>
            <p:ph idx="1" type="body"/>
          </p:nvPr>
        </p:nvSpPr>
        <p:spPr>
          <a:xfrm>
            <a:off x="320050" y="2536450"/>
            <a:ext cx="9449400" cy="4635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7" name="Google Shape;137;p12"/>
          <p:cNvSpPr txBox="1"/>
          <p:nvPr>
            <p:ph idx="4294967295"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rPr>
              <a:t>1. </a:t>
            </a:r>
            <a:r>
              <a:rPr lang="en" sz="800">
                <a:solidFill>
                  <a:srgbClr val="000000"/>
                </a:solidFill>
              </a:rPr>
              <a:t>THINK AND CONNECT</a:t>
            </a:r>
            <a:endParaRPr sz="800">
              <a:solidFill>
                <a:srgbClr val="000000"/>
              </a:solidFill>
            </a:endParaRPr>
          </a:p>
        </p:txBody>
      </p:sp>
      <p:sp>
        <p:nvSpPr>
          <p:cNvPr id="138" name="Google Shape;138;p12">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3">
            <a:hlinkClick r:id="rId3"/>
          </p:cNvPr>
          <p:cNvSpPr/>
          <p:nvPr/>
        </p:nvSpPr>
        <p:spPr>
          <a:xfrm>
            <a:off x="5704150" y="1814500"/>
            <a:ext cx="444000" cy="253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3">
            <a:hlinkClick r:id="rId4"/>
          </p:cNvPr>
          <p:cNvSpPr/>
          <p:nvPr/>
        </p:nvSpPr>
        <p:spPr>
          <a:xfrm>
            <a:off x="6148150" y="7062025"/>
            <a:ext cx="444000" cy="253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3"/>
          <p:cNvSpPr txBox="1"/>
          <p:nvPr>
            <p:ph idx="1" type="body"/>
          </p:nvPr>
        </p:nvSpPr>
        <p:spPr>
          <a:xfrm>
            <a:off x="5211950" y="3801700"/>
            <a:ext cx="4526400" cy="3473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46" name="Google Shape;146;p13"/>
          <p:cNvSpPr txBox="1"/>
          <p:nvPr>
            <p:ph idx="2" type="body"/>
          </p:nvPr>
        </p:nvSpPr>
        <p:spPr>
          <a:xfrm>
            <a:off x="320050" y="3480350"/>
            <a:ext cx="4526400" cy="3794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47" name="Google Shape;147;p13">
            <a:hlinkClick r:id="rId5"/>
          </p:cNvPr>
          <p:cNvSpPr/>
          <p:nvPr/>
        </p:nvSpPr>
        <p:spPr>
          <a:xfrm>
            <a:off x="353100" y="1814500"/>
            <a:ext cx="4526400" cy="712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3">
            <a:hlinkClick r:id="rId6"/>
          </p:cNvPr>
          <p:cNvSpPr/>
          <p:nvPr/>
        </p:nvSpPr>
        <p:spPr>
          <a:xfrm>
            <a:off x="5200375" y="1810275"/>
            <a:ext cx="4526400" cy="712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3"/>
          <p:cNvSpPr txBox="1"/>
          <p:nvPr>
            <p:ph idx="4294967295"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rPr>
              <a:t>2. READ  AND WATCH</a:t>
            </a:r>
            <a:endParaRPr sz="800">
              <a:solidFill>
                <a:srgbClr val="000000"/>
              </a:solidFill>
            </a:endParaRPr>
          </a:p>
        </p:txBody>
      </p:sp>
      <p:sp>
        <p:nvSpPr>
          <p:cNvPr id="150" name="Google Shape;150;p13">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4"/>
          <p:cNvSpPr txBox="1"/>
          <p:nvPr>
            <p:ph idx="4294967295"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rPr>
              <a:t>3. REFLECT AND RESPOND</a:t>
            </a:r>
            <a:endParaRPr sz="800">
              <a:solidFill>
                <a:srgbClr val="000000"/>
              </a:solidFill>
            </a:endParaRPr>
          </a:p>
        </p:txBody>
      </p:sp>
      <p:sp>
        <p:nvSpPr>
          <p:cNvPr id="156" name="Google Shape;156;p14"/>
          <p:cNvSpPr txBox="1"/>
          <p:nvPr>
            <p:ph idx="1" type="body"/>
          </p:nvPr>
        </p:nvSpPr>
        <p:spPr>
          <a:xfrm>
            <a:off x="702100" y="2867300"/>
            <a:ext cx="8732100" cy="397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57" name="Google Shape;157;p14">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5">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5"/>
          <p:cNvSpPr txBox="1"/>
          <p:nvPr>
            <p:ph idx="1" type="body"/>
          </p:nvPr>
        </p:nvSpPr>
        <p:spPr>
          <a:xfrm>
            <a:off x="343625" y="2943625"/>
            <a:ext cx="9373500" cy="3893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64" name="Google Shape;164;p15"/>
          <p:cNvSpPr txBox="1"/>
          <p:nvPr>
            <p:ph idx="4294967295"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rPr>
              <a:t>4. CONTINUE YOUR LEARNING</a:t>
            </a:r>
            <a:endParaRPr sz="800">
              <a:solidFill>
                <a:srgbClr val="000000"/>
              </a:solidFill>
            </a:endParaRPr>
          </a:p>
        </p:txBody>
      </p:sp>
      <p:sp>
        <p:nvSpPr>
          <p:cNvPr id="165" name="Google Shape;165;p15">
            <a:hlinkClick r:id="rId3"/>
          </p:cNvPr>
          <p:cNvSpPr/>
          <p:nvPr/>
        </p:nvSpPr>
        <p:spPr>
          <a:xfrm>
            <a:off x="4049850" y="2056125"/>
            <a:ext cx="3624000" cy="524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6">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6"/>
          <p:cNvSpPr txBox="1"/>
          <p:nvPr>
            <p:ph idx="4294967295"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rPr>
              <a:t>5. SHOW WHAT YOU KNOW</a:t>
            </a:r>
            <a:endParaRPr sz="8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7">
            <a:hlinkClick action="ppaction://hlinkshowjump?jump=lastslide"/>
          </p:cNvPr>
          <p:cNvSpPr txBox="1"/>
          <p:nvPr/>
        </p:nvSpPr>
        <p:spPr>
          <a:xfrm>
            <a:off x="4400850" y="734335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